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70E3D5-FA62-4822-B173-FF780C84DF4B}" v="289" dt="2024-08-24T16:47:53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Hadginikitas" userId="dd6e2fad31529dc0" providerId="LiveId" clId="{EF70E3D5-FA62-4822-B173-FF780C84DF4B}"/>
    <pc:docChg chg="undo custSel addSld delSld modSld modMainMaster">
      <pc:chgData name="Ryan Hadginikitas" userId="dd6e2fad31529dc0" providerId="LiveId" clId="{EF70E3D5-FA62-4822-B173-FF780C84DF4B}" dt="2024-08-24T16:48:33.085" v="8008" actId="1076"/>
      <pc:docMkLst>
        <pc:docMk/>
      </pc:docMkLst>
      <pc:sldChg chg="addSp delSp modSp mod modTransition delAnim modAnim">
        <pc:chgData name="Ryan Hadginikitas" userId="dd6e2fad31529dc0" providerId="LiveId" clId="{EF70E3D5-FA62-4822-B173-FF780C84DF4B}" dt="2024-08-20T00:49:31.334" v="7886" actId="1076"/>
        <pc:sldMkLst>
          <pc:docMk/>
          <pc:sldMk cId="3255702369" sldId="256"/>
        </pc:sldMkLst>
        <pc:picChg chg="add del mod">
          <ac:chgData name="Ryan Hadginikitas" userId="dd6e2fad31529dc0" providerId="LiveId" clId="{EF70E3D5-FA62-4822-B173-FF780C84DF4B}" dt="2024-08-20T00:47:35.281" v="7885" actId="478"/>
          <ac:picMkLst>
            <pc:docMk/>
            <pc:sldMk cId="3255702369" sldId="256"/>
            <ac:picMk id="5" creationId="{0AC09E2B-3FE2-7ED6-6800-9883E1CC7C44}"/>
          </ac:picMkLst>
        </pc:picChg>
        <pc:picChg chg="mod">
          <ac:chgData name="Ryan Hadginikitas" userId="dd6e2fad31529dc0" providerId="LiveId" clId="{EF70E3D5-FA62-4822-B173-FF780C84DF4B}" dt="2024-08-20T00:49:31.334" v="7886" actId="1076"/>
          <ac:picMkLst>
            <pc:docMk/>
            <pc:sldMk cId="3255702369" sldId="256"/>
            <ac:picMk id="6" creationId="{0764C88A-9E98-71E8-0CD1-D0DEFBDF1C85}"/>
          </ac:picMkLst>
        </pc:picChg>
      </pc:sldChg>
      <pc:sldChg chg="addSp delSp modSp mod modTransition delAnim modAnim">
        <pc:chgData name="Ryan Hadginikitas" userId="dd6e2fad31529dc0" providerId="LiveId" clId="{EF70E3D5-FA62-4822-B173-FF780C84DF4B}" dt="2024-08-20T00:55:02.099" v="7888" actId="1076"/>
        <pc:sldMkLst>
          <pc:docMk/>
          <pc:sldMk cId="122133837" sldId="257"/>
        </pc:sldMkLst>
        <pc:spChg chg="del mod">
          <ac:chgData name="Ryan Hadginikitas" userId="dd6e2fad31529dc0" providerId="LiveId" clId="{EF70E3D5-FA62-4822-B173-FF780C84DF4B}" dt="2024-08-17T23:23:35.800" v="7541" actId="478"/>
          <ac:spMkLst>
            <pc:docMk/>
            <pc:sldMk cId="122133837" sldId="257"/>
            <ac:spMk id="2" creationId="{425FA2B0-2CDE-3883-BA69-5F0134ED3815}"/>
          </ac:spMkLst>
        </pc:spChg>
        <pc:spChg chg="del mod">
          <ac:chgData name="Ryan Hadginikitas" userId="dd6e2fad31529dc0" providerId="LiveId" clId="{EF70E3D5-FA62-4822-B173-FF780C84DF4B}" dt="2024-08-16T00:56:40.465" v="42"/>
          <ac:spMkLst>
            <pc:docMk/>
            <pc:sldMk cId="122133837" sldId="257"/>
            <ac:spMk id="3" creationId="{38EDC022-F19E-AF87-90A6-5E1AC0FD3F41}"/>
          </ac:spMkLst>
        </pc:spChg>
        <pc:spChg chg="add del mod">
          <ac:chgData name="Ryan Hadginikitas" userId="dd6e2fad31529dc0" providerId="LiveId" clId="{EF70E3D5-FA62-4822-B173-FF780C84DF4B}" dt="2024-08-17T23:25:44.187" v="7821" actId="478"/>
          <ac:spMkLst>
            <pc:docMk/>
            <pc:sldMk cId="122133837" sldId="257"/>
            <ac:spMk id="7" creationId="{3B99C912-29A3-8F07-9AE2-14E8CF4B993C}"/>
          </ac:spMkLst>
        </pc:spChg>
        <pc:spChg chg="add del mod">
          <ac:chgData name="Ryan Hadginikitas" userId="dd6e2fad31529dc0" providerId="LiveId" clId="{EF70E3D5-FA62-4822-B173-FF780C84DF4B}" dt="2024-08-17T23:25:40.819" v="7820" actId="478"/>
          <ac:spMkLst>
            <pc:docMk/>
            <pc:sldMk cId="122133837" sldId="257"/>
            <ac:spMk id="8" creationId="{10C65BC9-D7FE-45B8-1490-518F2008B6B7}"/>
          </ac:spMkLst>
        </pc:spChg>
        <pc:spChg chg="add del mod">
          <ac:chgData name="Ryan Hadginikitas" userId="dd6e2fad31529dc0" providerId="LiveId" clId="{EF70E3D5-FA62-4822-B173-FF780C84DF4B}" dt="2024-08-17T23:25:38.073" v="7819" actId="478"/>
          <ac:spMkLst>
            <pc:docMk/>
            <pc:sldMk cId="122133837" sldId="257"/>
            <ac:spMk id="9" creationId="{89EFFE0C-CBCC-3970-1A91-5C96A34CA414}"/>
          </ac:spMkLst>
        </pc:spChg>
        <pc:spChg chg="add del mod">
          <ac:chgData name="Ryan Hadginikitas" userId="dd6e2fad31529dc0" providerId="LiveId" clId="{EF70E3D5-FA62-4822-B173-FF780C84DF4B}" dt="2024-08-17T23:25:33.097" v="7817" actId="478"/>
          <ac:spMkLst>
            <pc:docMk/>
            <pc:sldMk cId="122133837" sldId="257"/>
            <ac:spMk id="10" creationId="{0CF09A4D-63BB-2760-1CD8-3D61BE5BBDD5}"/>
          </ac:spMkLst>
        </pc:spChg>
        <pc:spChg chg="add del mod">
          <ac:chgData name="Ryan Hadginikitas" userId="dd6e2fad31529dc0" providerId="LiveId" clId="{EF70E3D5-FA62-4822-B173-FF780C84DF4B}" dt="2024-08-17T23:25:29.974" v="7816" actId="478"/>
          <ac:spMkLst>
            <pc:docMk/>
            <pc:sldMk cId="122133837" sldId="257"/>
            <ac:spMk id="11" creationId="{1AEB23C9-CCA7-3F08-4F9C-3C4AA51C25B6}"/>
          </ac:spMkLst>
        </pc:spChg>
        <pc:spChg chg="add mod">
          <ac:chgData name="Ryan Hadginikitas" userId="dd6e2fad31529dc0" providerId="LiveId" clId="{EF70E3D5-FA62-4822-B173-FF780C84DF4B}" dt="2024-08-17T23:26:31.817" v="7830" actId="1076"/>
          <ac:spMkLst>
            <pc:docMk/>
            <pc:sldMk cId="122133837" sldId="257"/>
            <ac:spMk id="15" creationId="{E59A005E-4DE2-FD6B-F9F4-CE998AECE036}"/>
          </ac:spMkLst>
        </pc:spChg>
        <pc:spChg chg="add mod">
          <ac:chgData name="Ryan Hadginikitas" userId="dd6e2fad31529dc0" providerId="LiveId" clId="{EF70E3D5-FA62-4822-B173-FF780C84DF4B}" dt="2024-08-17T23:26:34.732" v="7831" actId="1076"/>
          <ac:spMkLst>
            <pc:docMk/>
            <pc:sldMk cId="122133837" sldId="257"/>
            <ac:spMk id="16" creationId="{4C0F19B3-EB2D-E990-90BD-B9C03FA77548}"/>
          </ac:spMkLst>
        </pc:spChg>
        <pc:spChg chg="add del mod">
          <ac:chgData name="Ryan Hadginikitas" userId="dd6e2fad31529dc0" providerId="LiveId" clId="{EF70E3D5-FA62-4822-B173-FF780C84DF4B}" dt="2024-08-17T23:25:48.398" v="7822" actId="478"/>
          <ac:spMkLst>
            <pc:docMk/>
            <pc:sldMk cId="122133837" sldId="257"/>
            <ac:spMk id="18" creationId="{0C816FF7-2448-D53C-A684-C696C6AD65AF}"/>
          </ac:spMkLst>
        </pc:spChg>
        <pc:graphicFrameChg chg="add del">
          <ac:chgData name="Ryan Hadginikitas" userId="dd6e2fad31529dc0" providerId="LiveId" clId="{EF70E3D5-FA62-4822-B173-FF780C84DF4B}" dt="2024-08-16T00:57:18.927" v="45" actId="21"/>
          <ac:graphicFrameMkLst>
            <pc:docMk/>
            <pc:sldMk cId="122133837" sldId="257"/>
            <ac:graphicFrameMk id="4" creationId="{318BA588-B848-AD00-5BFF-0E2DE004481D}"/>
          </ac:graphicFrameMkLst>
        </pc:graphicFrameChg>
        <pc:graphicFrameChg chg="add del">
          <ac:chgData name="Ryan Hadginikitas" userId="dd6e2fad31529dc0" providerId="LiveId" clId="{EF70E3D5-FA62-4822-B173-FF780C84DF4B}" dt="2024-08-16T00:57:16.653" v="44" actId="21"/>
          <ac:graphicFrameMkLst>
            <pc:docMk/>
            <pc:sldMk cId="122133837" sldId="257"/>
            <ac:graphicFrameMk id="5" creationId="{3369DF3B-ABB8-138C-5E5F-25DFD5B12AB3}"/>
          </ac:graphicFrameMkLst>
        </pc:graphicFrameChg>
        <pc:picChg chg="add mod">
          <ac:chgData name="Ryan Hadginikitas" userId="dd6e2fad31529dc0" providerId="LiveId" clId="{EF70E3D5-FA62-4822-B173-FF780C84DF4B}" dt="2024-08-16T01:15:21.565" v="398" actId="1076"/>
          <ac:picMkLst>
            <pc:docMk/>
            <pc:sldMk cId="122133837" sldId="257"/>
            <ac:picMk id="13" creationId="{FE242A76-398D-6F0A-6265-526A8710EDA0}"/>
          </ac:picMkLst>
        </pc:picChg>
        <pc:picChg chg="add del mod">
          <ac:chgData name="Ryan Hadginikitas" userId="dd6e2fad31529dc0" providerId="LiveId" clId="{EF70E3D5-FA62-4822-B173-FF780C84DF4B}" dt="2024-08-20T00:53:31.321" v="7887" actId="478"/>
          <ac:picMkLst>
            <pc:docMk/>
            <pc:sldMk cId="122133837" sldId="257"/>
            <ac:picMk id="19" creationId="{1A2C835D-B363-EB8F-BFD8-A55E50D707AE}"/>
          </ac:picMkLst>
        </pc:picChg>
        <pc:picChg chg="mod">
          <ac:chgData name="Ryan Hadginikitas" userId="dd6e2fad31529dc0" providerId="LiveId" clId="{EF70E3D5-FA62-4822-B173-FF780C84DF4B}" dt="2024-08-20T00:55:02.099" v="7888" actId="1076"/>
          <ac:picMkLst>
            <pc:docMk/>
            <pc:sldMk cId="122133837" sldId="257"/>
            <ac:picMk id="20" creationId="{FA324F29-A67B-6C0C-2402-025C917924DC}"/>
          </ac:picMkLst>
        </pc:picChg>
      </pc:sldChg>
      <pc:sldChg chg="addSp delSp modSp new mod modTransition">
        <pc:chgData name="Ryan Hadginikitas" userId="dd6e2fad31529dc0" providerId="LiveId" clId="{EF70E3D5-FA62-4822-B173-FF780C84DF4B}" dt="2024-08-20T01:07:16.011" v="7891"/>
        <pc:sldMkLst>
          <pc:docMk/>
          <pc:sldMk cId="1979105711" sldId="258"/>
        </pc:sldMkLst>
        <pc:spChg chg="add mod">
          <ac:chgData name="Ryan Hadginikitas" userId="dd6e2fad31529dc0" providerId="LiveId" clId="{EF70E3D5-FA62-4822-B173-FF780C84DF4B}" dt="2024-08-17T23:22:20.079" v="7519" actId="14838"/>
          <ac:spMkLst>
            <pc:docMk/>
            <pc:sldMk cId="1979105711" sldId="258"/>
            <ac:spMk id="2" creationId="{52A00A9F-EE0B-70A8-1401-20AAEBC88417}"/>
          </ac:spMkLst>
        </pc:spChg>
        <pc:spChg chg="add del mod">
          <ac:chgData name="Ryan Hadginikitas" userId="dd6e2fad31529dc0" providerId="LiveId" clId="{EF70E3D5-FA62-4822-B173-FF780C84DF4B}" dt="2024-08-16T01:43:36.807" v="896" actId="26606"/>
          <ac:spMkLst>
            <pc:docMk/>
            <pc:sldMk cId="1979105711" sldId="258"/>
            <ac:spMk id="3" creationId="{50235F56-77AA-4AF6-D50B-1745ABF76CDA}"/>
          </ac:spMkLst>
        </pc:spChg>
        <pc:graphicFrameChg chg="add del">
          <ac:chgData name="Ryan Hadginikitas" userId="dd6e2fad31529dc0" providerId="LiveId" clId="{EF70E3D5-FA62-4822-B173-FF780C84DF4B}" dt="2024-08-16T01:43:35.458" v="893" actId="26606"/>
          <ac:graphicFrameMkLst>
            <pc:docMk/>
            <pc:sldMk cId="1979105711" sldId="258"/>
            <ac:graphicFrameMk id="7" creationId="{957BF1F6-F1E1-0950-F044-F968588D6C91}"/>
          </ac:graphicFrameMkLst>
        </pc:graphicFrameChg>
        <pc:graphicFrameChg chg="add del">
          <ac:chgData name="Ryan Hadginikitas" userId="dd6e2fad31529dc0" providerId="LiveId" clId="{EF70E3D5-FA62-4822-B173-FF780C84DF4B}" dt="2024-08-16T01:43:36.791" v="895" actId="26606"/>
          <ac:graphicFrameMkLst>
            <pc:docMk/>
            <pc:sldMk cId="1979105711" sldId="258"/>
            <ac:graphicFrameMk id="9" creationId="{D78F262B-BFAD-28C3-CDFE-69D226F3BFF9}"/>
          </ac:graphicFrameMkLst>
        </pc:graphicFrameChg>
        <pc:graphicFrameChg chg="add mod">
          <ac:chgData name="Ryan Hadginikitas" userId="dd6e2fad31529dc0" providerId="LiveId" clId="{EF70E3D5-FA62-4822-B173-FF780C84DF4B}" dt="2024-08-16T01:44:11.692" v="902" actId="1076"/>
          <ac:graphicFrameMkLst>
            <pc:docMk/>
            <pc:sldMk cId="1979105711" sldId="258"/>
            <ac:graphicFrameMk id="11" creationId="{957BF1F6-F1E1-0950-F044-F968588D6C91}"/>
          </ac:graphicFrameMkLst>
        </pc:graphicFrameChg>
        <pc:picChg chg="add mod">
          <ac:chgData name="Ryan Hadginikitas" userId="dd6e2fad31529dc0" providerId="LiveId" clId="{EF70E3D5-FA62-4822-B173-FF780C84DF4B}" dt="2024-08-16T01:45:12.192" v="904" actId="1440"/>
          <ac:picMkLst>
            <pc:docMk/>
            <pc:sldMk cId="1979105711" sldId="258"/>
            <ac:picMk id="5" creationId="{106E8B27-15C8-8B41-40E8-C74CA90BFBA5}"/>
          </ac:picMkLst>
        </pc:picChg>
        <pc:picChg chg="mod">
          <ac:chgData name="Ryan Hadginikitas" userId="dd6e2fad31529dc0" providerId="LiveId" clId="{EF70E3D5-FA62-4822-B173-FF780C84DF4B}" dt="2024-08-20T01:07:04.605" v="7889" actId="1076"/>
          <ac:picMkLst>
            <pc:docMk/>
            <pc:sldMk cId="1979105711" sldId="258"/>
            <ac:picMk id="6" creationId="{77470001-B3AD-2AC4-BDFD-593BDBBD7AE9}"/>
          </ac:picMkLst>
        </pc:picChg>
      </pc:sldChg>
      <pc:sldChg chg="addSp delSp modSp new mod modTransition">
        <pc:chgData name="Ryan Hadginikitas" userId="dd6e2fad31529dc0" providerId="LiveId" clId="{EF70E3D5-FA62-4822-B173-FF780C84DF4B}" dt="2024-08-24T16:46:33.042" v="7997" actId="1076"/>
        <pc:sldMkLst>
          <pc:docMk/>
          <pc:sldMk cId="2230724241" sldId="259"/>
        </pc:sldMkLst>
        <pc:spChg chg="add mod">
          <ac:chgData name="Ryan Hadginikitas" userId="dd6e2fad31529dc0" providerId="LiveId" clId="{EF70E3D5-FA62-4822-B173-FF780C84DF4B}" dt="2024-08-17T23:22:09.417" v="7518" actId="14838"/>
          <ac:spMkLst>
            <pc:docMk/>
            <pc:sldMk cId="2230724241" sldId="259"/>
            <ac:spMk id="3" creationId="{23736B3F-6AA2-B362-60B0-2C0980FCCFB0}"/>
          </ac:spMkLst>
        </pc:spChg>
        <pc:spChg chg="add mod">
          <ac:chgData name="Ryan Hadginikitas" userId="dd6e2fad31529dc0" providerId="LiveId" clId="{EF70E3D5-FA62-4822-B173-FF780C84DF4B}" dt="2024-08-24T16:46:33.042" v="7997" actId="1076"/>
          <ac:spMkLst>
            <pc:docMk/>
            <pc:sldMk cId="2230724241" sldId="259"/>
            <ac:spMk id="4" creationId="{99C40EF7-C4E8-86A9-5CFB-0CF6BFB130EE}"/>
          </ac:spMkLst>
        </pc:spChg>
        <pc:spChg chg="add mod">
          <ac:chgData name="Ryan Hadginikitas" userId="dd6e2fad31529dc0" providerId="LiveId" clId="{EF70E3D5-FA62-4822-B173-FF780C84DF4B}" dt="2024-08-24T16:46:06.881" v="7992" actId="1076"/>
          <ac:spMkLst>
            <pc:docMk/>
            <pc:sldMk cId="2230724241" sldId="259"/>
            <ac:spMk id="5" creationId="{82210B6C-5179-4FB3-0243-0791B26728BC}"/>
          </ac:spMkLst>
        </pc:spChg>
        <pc:spChg chg="add del mod">
          <ac:chgData name="Ryan Hadginikitas" userId="dd6e2fad31529dc0" providerId="LiveId" clId="{EF70E3D5-FA62-4822-B173-FF780C84DF4B}" dt="2024-08-20T01:20:35.176" v="7937"/>
          <ac:spMkLst>
            <pc:docMk/>
            <pc:sldMk cId="2230724241" sldId="259"/>
            <ac:spMk id="23" creationId="{492AE239-496E-CA49-FABB-6D960693BE5B}"/>
          </ac:spMkLst>
        </pc:spChg>
        <pc:picChg chg="add del mod">
          <ac:chgData name="Ryan Hadginikitas" userId="dd6e2fad31529dc0" providerId="LiveId" clId="{EF70E3D5-FA62-4822-B173-FF780C84DF4B}" dt="2024-08-16T02:01:17.993" v="1359" actId="478"/>
          <ac:picMkLst>
            <pc:docMk/>
            <pc:sldMk cId="2230724241" sldId="259"/>
            <ac:picMk id="7" creationId="{4E7664A1-8D4B-98C2-79AC-9BF3632A7D50}"/>
          </ac:picMkLst>
        </pc:picChg>
        <pc:picChg chg="add del mod">
          <ac:chgData name="Ryan Hadginikitas" userId="dd6e2fad31529dc0" providerId="LiveId" clId="{EF70E3D5-FA62-4822-B173-FF780C84DF4B}" dt="2024-08-16T02:01:17.993" v="1359" actId="478"/>
          <ac:picMkLst>
            <pc:docMk/>
            <pc:sldMk cId="2230724241" sldId="259"/>
            <ac:picMk id="9" creationId="{4FCA01AA-3C9D-E3C9-9025-A46BB43A7E23}"/>
          </ac:picMkLst>
        </pc:picChg>
        <pc:picChg chg="add del mod">
          <ac:chgData name="Ryan Hadginikitas" userId="dd6e2fad31529dc0" providerId="LiveId" clId="{EF70E3D5-FA62-4822-B173-FF780C84DF4B}" dt="2024-08-16T02:01:17.993" v="1359" actId="478"/>
          <ac:picMkLst>
            <pc:docMk/>
            <pc:sldMk cId="2230724241" sldId="259"/>
            <ac:picMk id="11" creationId="{F17C1772-3F8D-EA71-2D01-2E86B0875D9D}"/>
          </ac:picMkLst>
        </pc:picChg>
        <pc:picChg chg="add del mod">
          <ac:chgData name="Ryan Hadginikitas" userId="dd6e2fad31529dc0" providerId="LiveId" clId="{EF70E3D5-FA62-4822-B173-FF780C84DF4B}" dt="2024-08-16T02:01:17.993" v="1359" actId="478"/>
          <ac:picMkLst>
            <pc:docMk/>
            <pc:sldMk cId="2230724241" sldId="259"/>
            <ac:picMk id="13" creationId="{F7C23398-C692-4025-4D72-054408AAAF78}"/>
          </ac:picMkLst>
        </pc:picChg>
        <pc:picChg chg="add mod">
          <ac:chgData name="Ryan Hadginikitas" userId="dd6e2fad31529dc0" providerId="LiveId" clId="{EF70E3D5-FA62-4822-B173-FF780C84DF4B}" dt="2024-08-24T16:46:13.798" v="7993" actId="1076"/>
          <ac:picMkLst>
            <pc:docMk/>
            <pc:sldMk cId="2230724241" sldId="259"/>
            <ac:picMk id="15" creationId="{28B41396-2F97-372F-9998-50486EEEEEDB}"/>
          </ac:picMkLst>
        </pc:picChg>
        <pc:picChg chg="add mod">
          <ac:chgData name="Ryan Hadginikitas" userId="dd6e2fad31529dc0" providerId="LiveId" clId="{EF70E3D5-FA62-4822-B173-FF780C84DF4B}" dt="2024-08-24T16:46:23.735" v="7995" actId="1076"/>
          <ac:picMkLst>
            <pc:docMk/>
            <pc:sldMk cId="2230724241" sldId="259"/>
            <ac:picMk id="17" creationId="{6C044E02-A256-1CAE-0847-CF393ABDAE78}"/>
          </ac:picMkLst>
        </pc:picChg>
        <pc:picChg chg="add mod">
          <ac:chgData name="Ryan Hadginikitas" userId="dd6e2fad31529dc0" providerId="LiveId" clId="{EF70E3D5-FA62-4822-B173-FF780C84DF4B}" dt="2024-08-24T16:46:27.557" v="7996" actId="1076"/>
          <ac:picMkLst>
            <pc:docMk/>
            <pc:sldMk cId="2230724241" sldId="259"/>
            <ac:picMk id="19" creationId="{DF57A59A-DBC3-68AB-6992-F6E939A9EF3A}"/>
          </ac:picMkLst>
        </pc:picChg>
        <pc:picChg chg="add mod">
          <ac:chgData name="Ryan Hadginikitas" userId="dd6e2fad31529dc0" providerId="LiveId" clId="{EF70E3D5-FA62-4822-B173-FF780C84DF4B}" dt="2024-08-24T16:46:19.049" v="7994" actId="1076"/>
          <ac:picMkLst>
            <pc:docMk/>
            <pc:sldMk cId="2230724241" sldId="259"/>
            <ac:picMk id="21" creationId="{3C8853A3-358E-8F14-0757-AD46327EF7A1}"/>
          </ac:picMkLst>
        </pc:picChg>
        <pc:picChg chg="mod">
          <ac:chgData name="Ryan Hadginikitas" userId="dd6e2fad31529dc0" providerId="LiveId" clId="{EF70E3D5-FA62-4822-B173-FF780C84DF4B}" dt="2024-08-20T01:24:35.231" v="7938" actId="1076"/>
          <ac:picMkLst>
            <pc:docMk/>
            <pc:sldMk cId="2230724241" sldId="259"/>
            <ac:picMk id="24" creationId="{2E837EC6-487F-AA21-EFE0-BB33E454E28A}"/>
          </ac:picMkLst>
        </pc:picChg>
        <pc:inkChg chg="add del">
          <ac:chgData name="Ryan Hadginikitas" userId="dd6e2fad31529dc0" providerId="LiveId" clId="{EF70E3D5-FA62-4822-B173-FF780C84DF4B}" dt="2024-08-20T01:18:26.315" v="7893" actId="9405"/>
          <ac:inkMkLst>
            <pc:docMk/>
            <pc:sldMk cId="2230724241" sldId="259"/>
            <ac:inkMk id="22" creationId="{E2861A77-789E-2567-B573-654E4F450526}"/>
          </ac:inkMkLst>
        </pc:inkChg>
      </pc:sldChg>
      <pc:sldChg chg="addSp delSp modSp new mod modTransition setBg">
        <pc:chgData name="Ryan Hadginikitas" userId="dd6e2fad31529dc0" providerId="LiveId" clId="{EF70E3D5-FA62-4822-B173-FF780C84DF4B}" dt="2024-08-20T01:39:06.550" v="7943"/>
        <pc:sldMkLst>
          <pc:docMk/>
          <pc:sldMk cId="1987197995" sldId="260"/>
        </pc:sldMkLst>
        <pc:spChg chg="add mod">
          <ac:chgData name="Ryan Hadginikitas" userId="dd6e2fad31529dc0" providerId="LiveId" clId="{EF70E3D5-FA62-4822-B173-FF780C84DF4B}" dt="2024-08-17T23:22:01.128" v="7517" actId="14838"/>
          <ac:spMkLst>
            <pc:docMk/>
            <pc:sldMk cId="1987197995" sldId="260"/>
            <ac:spMk id="2" creationId="{EA89F084-C72A-117C-02D5-24CCEFFFC8D0}"/>
          </ac:spMkLst>
        </pc:spChg>
        <pc:spChg chg="add del mod ord">
          <ac:chgData name="Ryan Hadginikitas" userId="dd6e2fad31529dc0" providerId="LiveId" clId="{EF70E3D5-FA62-4822-B173-FF780C84DF4B}" dt="2024-08-16T02:17:52.959" v="1806" actId="26606"/>
          <ac:spMkLst>
            <pc:docMk/>
            <pc:sldMk cId="1987197995" sldId="260"/>
            <ac:spMk id="3" creationId="{35EDD3D6-B8BF-C1BE-8FB7-A15F46593A2B}"/>
          </ac:spMkLst>
        </pc:spChg>
        <pc:spChg chg="add del">
          <ac:chgData name="Ryan Hadginikitas" userId="dd6e2fad31529dc0" providerId="LiveId" clId="{EF70E3D5-FA62-4822-B173-FF780C84DF4B}" dt="2024-08-16T02:14:05.634" v="1772" actId="26606"/>
          <ac:spMkLst>
            <pc:docMk/>
            <pc:sldMk cId="1987197995" sldId="260"/>
            <ac:spMk id="244" creationId="{E704FA00-F5B1-4BF3-BFB2-F832D367024B}"/>
          </ac:spMkLst>
        </pc:spChg>
        <pc:spChg chg="add del">
          <ac:chgData name="Ryan Hadginikitas" userId="dd6e2fad31529dc0" providerId="LiveId" clId="{EF70E3D5-FA62-4822-B173-FF780C84DF4B}" dt="2024-08-16T02:14:30.903" v="1780" actId="26606"/>
          <ac:spMkLst>
            <pc:docMk/>
            <pc:sldMk cId="1987197995" sldId="260"/>
            <ac:spMk id="331" creationId="{596B615F-9003-4FEF-9075-A559D92D384D}"/>
          </ac:spMkLst>
        </pc:spChg>
        <pc:grpChg chg="add del">
          <ac:chgData name="Ryan Hadginikitas" userId="dd6e2fad31529dc0" providerId="LiveId" clId="{EF70E3D5-FA62-4822-B173-FF780C84DF4B}" dt="2024-08-16T02:13:52.610" v="1762" actId="26606"/>
          <ac:grpSpMkLst>
            <pc:docMk/>
            <pc:sldMk cId="1987197995" sldId="260"/>
            <ac:grpSpMk id="14" creationId="{A8F3053C-AA2D-43E7-9127-59111DE0E06D}"/>
          </ac:grpSpMkLst>
        </pc:grpChg>
        <pc:grpChg chg="add del">
          <ac:chgData name="Ryan Hadginikitas" userId="dd6e2fad31529dc0" providerId="LiveId" clId="{EF70E3D5-FA62-4822-B173-FF780C84DF4B}" dt="2024-08-16T02:13:52.610" v="1762" actId="26606"/>
          <ac:grpSpMkLst>
            <pc:docMk/>
            <pc:sldMk cId="1987197995" sldId="260"/>
            <ac:grpSpMk id="55" creationId="{FB1C6FC3-0FE6-4434-9E4B-EAFBA0A70C1D}"/>
          </ac:grpSpMkLst>
        </pc:grpChg>
        <pc:grpChg chg="add del">
          <ac:chgData name="Ryan Hadginikitas" userId="dd6e2fad31529dc0" providerId="LiveId" clId="{EF70E3D5-FA62-4822-B173-FF780C84DF4B}" dt="2024-08-16T02:13:52.610" v="1762" actId="26606"/>
          <ac:grpSpMkLst>
            <pc:docMk/>
            <pc:sldMk cId="1987197995" sldId="260"/>
            <ac:grpSpMk id="59" creationId="{ACF91339-3F26-4B01-8848-0F6E5575A6E0}"/>
          </ac:grpSpMkLst>
        </pc:grpChg>
        <pc:grpChg chg="add del">
          <ac:chgData name="Ryan Hadginikitas" userId="dd6e2fad31529dc0" providerId="LiveId" clId="{EF70E3D5-FA62-4822-B173-FF780C84DF4B}" dt="2024-08-16T02:13:58.019" v="1764" actId="26606"/>
          <ac:grpSpMkLst>
            <pc:docMk/>
            <pc:sldMk cId="1987197995" sldId="260"/>
            <ac:grpSpMk id="120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3:59.290" v="1766" actId="26606"/>
          <ac:grpSpMkLst>
            <pc:docMk/>
            <pc:sldMk cId="1987197995" sldId="260"/>
            <ac:grpSpMk id="160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4:02.443" v="1768" actId="26606"/>
          <ac:grpSpMkLst>
            <pc:docMk/>
            <pc:sldMk cId="1987197995" sldId="260"/>
            <ac:grpSpMk id="163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4:04.116" v="1770" actId="26606"/>
          <ac:grpSpMkLst>
            <pc:docMk/>
            <pc:sldMk cId="1987197995" sldId="260"/>
            <ac:grpSpMk id="203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4:05.634" v="1772" actId="26606"/>
          <ac:grpSpMkLst>
            <pc:docMk/>
            <pc:sldMk cId="1987197995" sldId="260"/>
            <ac:grpSpMk id="206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4:11.316" v="1774" actId="26606"/>
          <ac:grpSpMkLst>
            <pc:docMk/>
            <pc:sldMk cId="1987197995" sldId="260"/>
            <ac:grpSpMk id="247" creationId="{30B85FB2-B686-4546-B01D-17A122BACAF4}"/>
          </ac:grpSpMkLst>
        </pc:grpChg>
        <pc:grpChg chg="add del">
          <ac:chgData name="Ryan Hadginikitas" userId="dd6e2fad31529dc0" providerId="LiveId" clId="{EF70E3D5-FA62-4822-B173-FF780C84DF4B}" dt="2024-08-16T02:14:21.504" v="1776" actId="26606"/>
          <ac:grpSpMkLst>
            <pc:docMk/>
            <pc:sldMk cId="1987197995" sldId="260"/>
            <ac:grpSpMk id="250" creationId="{A8F3053C-AA2D-43E7-9127-59111DE0E06D}"/>
          </ac:grpSpMkLst>
        </pc:grpChg>
        <pc:grpChg chg="add del">
          <ac:chgData name="Ryan Hadginikitas" userId="dd6e2fad31529dc0" providerId="LiveId" clId="{EF70E3D5-FA62-4822-B173-FF780C84DF4B}" dt="2024-08-16T02:14:23.159" v="1778" actId="26606"/>
          <ac:grpSpMkLst>
            <pc:docMk/>
            <pc:sldMk cId="1987197995" sldId="260"/>
            <ac:grpSpMk id="290" creationId="{A8F3053C-AA2D-43E7-9127-59111DE0E06D}"/>
          </ac:grpSpMkLst>
        </pc:grpChg>
        <pc:grpChg chg="add del">
          <ac:chgData name="Ryan Hadginikitas" userId="dd6e2fad31529dc0" providerId="LiveId" clId="{EF70E3D5-FA62-4822-B173-FF780C84DF4B}" dt="2024-08-16T02:14:30.903" v="1780" actId="26606"/>
          <ac:grpSpMkLst>
            <pc:docMk/>
            <pc:sldMk cId="1987197995" sldId="260"/>
            <ac:grpSpMk id="293" creationId="{A8F3053C-AA2D-43E7-9127-59111DE0E06D}"/>
          </ac:grpSpMkLst>
        </pc:grpChg>
        <pc:grpChg chg="add del">
          <ac:chgData name="Ryan Hadginikitas" userId="dd6e2fad31529dc0" providerId="LiveId" clId="{EF70E3D5-FA62-4822-B173-FF780C84DF4B}" dt="2024-08-16T02:16:46.691" v="1798" actId="26606"/>
          <ac:grpSpMkLst>
            <pc:docMk/>
            <pc:sldMk cId="1987197995" sldId="260"/>
            <ac:grpSpMk id="334" creationId="{30B85FB2-B686-4546-B01D-17A122BACAF4}"/>
          </ac:grpSpMkLst>
        </pc:grpChg>
        <pc:grpChg chg="add mod">
          <ac:chgData name="Ryan Hadginikitas" userId="dd6e2fad31529dc0" providerId="LiveId" clId="{EF70E3D5-FA62-4822-B173-FF780C84DF4B}" dt="2024-08-16T02:17:52.959" v="1806" actId="26606"/>
          <ac:grpSpMkLst>
            <pc:docMk/>
            <pc:sldMk cId="1987197995" sldId="260"/>
            <ac:grpSpMk id="341" creationId="{30B85FB2-B686-4546-B01D-17A122BACAF4}"/>
          </ac:grpSpMkLst>
        </pc:grpChg>
        <pc:graphicFrameChg chg="add del">
          <ac:chgData name="Ryan Hadginikitas" userId="dd6e2fad31529dc0" providerId="LiveId" clId="{EF70E3D5-FA62-4822-B173-FF780C84DF4B}" dt="2024-08-16T02:17:18.264" v="1801" actId="26606"/>
          <ac:graphicFrameMkLst>
            <pc:docMk/>
            <pc:sldMk cId="1987197995" sldId="260"/>
            <ac:graphicFrameMk id="382" creationId="{419241DC-E06A-25F4-B22F-C1F5AB4DB1F4}"/>
          </ac:graphicFrameMkLst>
        </pc:graphicFrameChg>
        <pc:graphicFrameChg chg="add del">
          <ac:chgData name="Ryan Hadginikitas" userId="dd6e2fad31529dc0" providerId="LiveId" clId="{EF70E3D5-FA62-4822-B173-FF780C84DF4B}" dt="2024-08-16T02:17:19.943" v="1803" actId="26606"/>
          <ac:graphicFrameMkLst>
            <pc:docMk/>
            <pc:sldMk cId="1987197995" sldId="260"/>
            <ac:graphicFrameMk id="384" creationId="{5522D415-21BB-36CB-F70C-FEE353A74946}"/>
          </ac:graphicFrameMkLst>
        </pc:graphicFrameChg>
        <pc:graphicFrameChg chg="add del">
          <ac:chgData name="Ryan Hadginikitas" userId="dd6e2fad31529dc0" providerId="LiveId" clId="{EF70E3D5-FA62-4822-B173-FF780C84DF4B}" dt="2024-08-16T02:17:52.897" v="1805" actId="26606"/>
          <ac:graphicFrameMkLst>
            <pc:docMk/>
            <pc:sldMk cId="1987197995" sldId="260"/>
            <ac:graphicFrameMk id="386" creationId="{81B1DB4B-6277-F319-15F2-64C548F407F9}"/>
          </ac:graphicFrameMkLst>
        </pc:graphicFrameChg>
        <pc:graphicFrameChg chg="add mod modGraphic">
          <ac:chgData name="Ryan Hadginikitas" userId="dd6e2fad31529dc0" providerId="LiveId" clId="{EF70E3D5-FA62-4822-B173-FF780C84DF4B}" dt="2024-08-16T02:20:18.801" v="1823" actId="207"/>
          <ac:graphicFrameMkLst>
            <pc:docMk/>
            <pc:sldMk cId="1987197995" sldId="260"/>
            <ac:graphicFrameMk id="388" creationId="{FA721D21-3EB3-6986-A952-0CB69AF0EA5C}"/>
          </ac:graphicFrameMkLst>
        </pc:graphicFrameChg>
        <pc:picChg chg="add mod ord">
          <ac:chgData name="Ryan Hadginikitas" userId="dd6e2fad31529dc0" providerId="LiveId" clId="{EF70E3D5-FA62-4822-B173-FF780C84DF4B}" dt="2024-08-16T02:18:22.882" v="1809" actId="14100"/>
          <ac:picMkLst>
            <pc:docMk/>
            <pc:sldMk cId="1987197995" sldId="260"/>
            <ac:picMk id="5" creationId="{0371202B-9171-F5E9-D9C5-E419BD0D61BF}"/>
          </ac:picMkLst>
        </pc:picChg>
        <pc:picChg chg="add del mod">
          <ac:chgData name="Ryan Hadginikitas" userId="dd6e2fad31529dc0" providerId="LiveId" clId="{EF70E3D5-FA62-4822-B173-FF780C84DF4B}" dt="2024-08-16T02:18:16.282" v="1807" actId="21"/>
          <ac:picMkLst>
            <pc:docMk/>
            <pc:sldMk cId="1987197995" sldId="260"/>
            <ac:picMk id="7" creationId="{98143F3F-82A1-8F3A-AC4C-14DB9FFCB52D}"/>
          </ac:picMkLst>
        </pc:picChg>
        <pc:picChg chg="mod">
          <ac:chgData name="Ryan Hadginikitas" userId="dd6e2fad31529dc0" providerId="LiveId" clId="{EF70E3D5-FA62-4822-B173-FF780C84DF4B}" dt="2024-08-20T01:38:59.161" v="7941" actId="1076"/>
          <ac:picMkLst>
            <pc:docMk/>
            <pc:sldMk cId="1987197995" sldId="260"/>
            <ac:picMk id="8" creationId="{2296897F-2CC3-A8B1-7903-43CE427CB5B4}"/>
          </ac:picMkLst>
        </pc:picChg>
        <pc:picChg chg="add del">
          <ac:chgData name="Ryan Hadginikitas" userId="dd6e2fad31529dc0" providerId="LiveId" clId="{EF70E3D5-FA62-4822-B173-FF780C84DF4B}" dt="2024-08-16T02:13:52.610" v="1762" actId="26606"/>
          <ac:picMkLst>
            <pc:docMk/>
            <pc:sldMk cId="1987197995" sldId="260"/>
            <ac:picMk id="12" creationId="{5ACD94DE-DE21-4A9D-8875-A1539BE216E8}"/>
          </ac:picMkLst>
        </pc:picChg>
        <pc:picChg chg="add del">
          <ac:chgData name="Ryan Hadginikitas" userId="dd6e2fad31529dc0" providerId="LiveId" clId="{EF70E3D5-FA62-4822-B173-FF780C84DF4B}" dt="2024-08-16T02:13:58.019" v="1764" actId="26606"/>
          <ac:picMkLst>
            <pc:docMk/>
            <pc:sldMk cId="1987197995" sldId="260"/>
            <ac:picMk id="119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3:59.290" v="1766" actId="26606"/>
          <ac:picMkLst>
            <pc:docMk/>
            <pc:sldMk cId="1987197995" sldId="260"/>
            <ac:picMk id="159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4:02.443" v="1768" actId="26606"/>
          <ac:picMkLst>
            <pc:docMk/>
            <pc:sldMk cId="1987197995" sldId="260"/>
            <ac:picMk id="162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4:04.116" v="1770" actId="26606"/>
          <ac:picMkLst>
            <pc:docMk/>
            <pc:sldMk cId="1987197995" sldId="260"/>
            <ac:picMk id="202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4:05.634" v="1772" actId="26606"/>
          <ac:picMkLst>
            <pc:docMk/>
            <pc:sldMk cId="1987197995" sldId="260"/>
            <ac:picMk id="205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4:11.316" v="1774" actId="26606"/>
          <ac:picMkLst>
            <pc:docMk/>
            <pc:sldMk cId="1987197995" sldId="260"/>
            <ac:picMk id="246" creationId="{FD3BFD04-77D1-4FB5-A159-35084E2C6149}"/>
          </ac:picMkLst>
        </pc:picChg>
        <pc:picChg chg="add del">
          <ac:chgData name="Ryan Hadginikitas" userId="dd6e2fad31529dc0" providerId="LiveId" clId="{EF70E3D5-FA62-4822-B173-FF780C84DF4B}" dt="2024-08-16T02:14:21.504" v="1776" actId="26606"/>
          <ac:picMkLst>
            <pc:docMk/>
            <pc:sldMk cId="1987197995" sldId="260"/>
            <ac:picMk id="249" creationId="{5ACD94DE-DE21-4A9D-8875-A1539BE216E8}"/>
          </ac:picMkLst>
        </pc:picChg>
        <pc:picChg chg="add del">
          <ac:chgData name="Ryan Hadginikitas" userId="dd6e2fad31529dc0" providerId="LiveId" clId="{EF70E3D5-FA62-4822-B173-FF780C84DF4B}" dt="2024-08-16T02:14:23.159" v="1778" actId="26606"/>
          <ac:picMkLst>
            <pc:docMk/>
            <pc:sldMk cId="1987197995" sldId="260"/>
            <ac:picMk id="289" creationId="{5ACD94DE-DE21-4A9D-8875-A1539BE216E8}"/>
          </ac:picMkLst>
        </pc:picChg>
        <pc:picChg chg="add del">
          <ac:chgData name="Ryan Hadginikitas" userId="dd6e2fad31529dc0" providerId="LiveId" clId="{EF70E3D5-FA62-4822-B173-FF780C84DF4B}" dt="2024-08-16T02:14:30.903" v="1780" actId="26606"/>
          <ac:picMkLst>
            <pc:docMk/>
            <pc:sldMk cId="1987197995" sldId="260"/>
            <ac:picMk id="292" creationId="{5ACD94DE-DE21-4A9D-8875-A1539BE216E8}"/>
          </ac:picMkLst>
        </pc:picChg>
        <pc:picChg chg="add del">
          <ac:chgData name="Ryan Hadginikitas" userId="dd6e2fad31529dc0" providerId="LiveId" clId="{EF70E3D5-FA62-4822-B173-FF780C84DF4B}" dt="2024-08-16T02:16:46.691" v="1798" actId="26606"/>
          <ac:picMkLst>
            <pc:docMk/>
            <pc:sldMk cId="1987197995" sldId="260"/>
            <ac:picMk id="333" creationId="{FD3BFD04-77D1-4FB5-A159-35084E2C6149}"/>
          </ac:picMkLst>
        </pc:picChg>
        <pc:picChg chg="add mod">
          <ac:chgData name="Ryan Hadginikitas" userId="dd6e2fad31529dc0" providerId="LiveId" clId="{EF70E3D5-FA62-4822-B173-FF780C84DF4B}" dt="2024-08-16T02:17:52.959" v="1806" actId="26606"/>
          <ac:picMkLst>
            <pc:docMk/>
            <pc:sldMk cId="1987197995" sldId="260"/>
            <ac:picMk id="339" creationId="{FD3BFD04-77D1-4FB5-A159-35084E2C6149}"/>
          </ac:picMkLst>
        </pc:picChg>
        <pc:cxnChg chg="add del">
          <ac:chgData name="Ryan Hadginikitas" userId="dd6e2fad31529dc0" providerId="LiveId" clId="{EF70E3D5-FA62-4822-B173-FF780C84DF4B}" dt="2024-08-16T02:13:52.610" v="1762" actId="26606"/>
          <ac:cxnSpMkLst>
            <pc:docMk/>
            <pc:sldMk cId="1987197995" sldId="260"/>
            <ac:cxnSpMk id="115" creationId="{79CECD47-BAAC-4DB7-9799-B92EA5BDB5C4}"/>
          </ac:cxnSpMkLst>
        </pc:cxnChg>
        <pc:cxnChg chg="add del">
          <ac:chgData name="Ryan Hadginikitas" userId="dd6e2fad31529dc0" providerId="LiveId" clId="{EF70E3D5-FA62-4822-B173-FF780C84DF4B}" dt="2024-08-16T02:13:52.610" v="1762" actId="26606"/>
          <ac:cxnSpMkLst>
            <pc:docMk/>
            <pc:sldMk cId="1987197995" sldId="260"/>
            <ac:cxnSpMk id="117" creationId="{42B5FFEC-000D-4A6E-A8E7-0549AD40B59A}"/>
          </ac:cxnSpMkLst>
        </pc:cxnChg>
      </pc:sldChg>
      <pc:sldChg chg="addSp delSp modSp new mod modTransition setBg">
        <pc:chgData name="Ryan Hadginikitas" userId="dd6e2fad31529dc0" providerId="LiveId" clId="{EF70E3D5-FA62-4822-B173-FF780C84DF4B}" dt="2024-08-24T16:48:33.085" v="8008" actId="1076"/>
        <pc:sldMkLst>
          <pc:docMk/>
          <pc:sldMk cId="4244487520" sldId="261"/>
        </pc:sldMkLst>
        <pc:spChg chg="add mod">
          <ac:chgData name="Ryan Hadginikitas" userId="dd6e2fad31529dc0" providerId="LiveId" clId="{EF70E3D5-FA62-4822-B173-FF780C84DF4B}" dt="2024-08-24T16:48:02.299" v="8003" actId="1076"/>
          <ac:spMkLst>
            <pc:docMk/>
            <pc:sldMk cId="4244487520" sldId="261"/>
            <ac:spMk id="2" creationId="{5302D8EF-A097-7D8B-15FB-1D2F1D1D6A10}"/>
          </ac:spMkLst>
        </pc:spChg>
        <pc:spChg chg="add del mod">
          <ac:chgData name="Ryan Hadginikitas" userId="dd6e2fad31529dc0" providerId="LiveId" clId="{EF70E3D5-FA62-4822-B173-FF780C84DF4B}" dt="2024-08-16T23:50:42.806" v="1831"/>
          <ac:spMkLst>
            <pc:docMk/>
            <pc:sldMk cId="4244487520" sldId="261"/>
            <ac:spMk id="2" creationId="{86711BB5-E016-BC29-A4C2-55BFA8C45E81}"/>
          </ac:spMkLst>
        </pc:spChg>
        <pc:spChg chg="add mod">
          <ac:chgData name="Ryan Hadginikitas" userId="dd6e2fad31529dc0" providerId="LiveId" clId="{EF70E3D5-FA62-4822-B173-FF780C84DF4B}" dt="2024-08-17T23:21:52.702" v="7516" actId="14838"/>
          <ac:spMkLst>
            <pc:docMk/>
            <pc:sldMk cId="4244487520" sldId="261"/>
            <ac:spMk id="3" creationId="{6CC0708C-496D-E60C-F7A6-5ADE37B0F365}"/>
          </ac:spMkLst>
        </pc:spChg>
        <pc:spChg chg="add mod">
          <ac:chgData name="Ryan Hadginikitas" userId="dd6e2fad31529dc0" providerId="LiveId" clId="{EF70E3D5-FA62-4822-B173-FF780C84DF4B}" dt="2024-08-24T16:48:10.176" v="8005" actId="14100"/>
          <ac:spMkLst>
            <pc:docMk/>
            <pc:sldMk cId="4244487520" sldId="261"/>
            <ac:spMk id="4" creationId="{0A7E6E67-7761-3978-3AFC-BE5C7D92BC3C}"/>
          </ac:spMkLst>
        </pc:spChg>
        <pc:spChg chg="add">
          <ac:chgData name="Ryan Hadginikitas" userId="dd6e2fad31529dc0" providerId="LiveId" clId="{EF70E3D5-FA62-4822-B173-FF780C84DF4B}" dt="2024-08-17T00:06:11.295" v="2367" actId="26606"/>
          <ac:spMkLst>
            <pc:docMk/>
            <pc:sldMk cId="4244487520" sldId="261"/>
            <ac:spMk id="54" creationId="{C2E4E997-8672-4FFD-B8EC-9932A8E4714B}"/>
          </ac:spMkLst>
        </pc:spChg>
        <pc:grpChg chg="add">
          <ac:chgData name="Ryan Hadginikitas" userId="dd6e2fad31529dc0" providerId="LiveId" clId="{EF70E3D5-FA62-4822-B173-FF780C84DF4B}" dt="2024-08-17T00:06:11.295" v="2367" actId="26606"/>
          <ac:grpSpMkLst>
            <pc:docMk/>
            <pc:sldMk cId="4244487520" sldId="261"/>
            <ac:grpSpMk id="13" creationId="{EB95AFDF-FA7D-4311-9C65-6D507D92F474}"/>
          </ac:grpSpMkLst>
        </pc:grpChg>
        <pc:grpChg chg="add">
          <ac:chgData name="Ryan Hadginikitas" userId="dd6e2fad31529dc0" providerId="LiveId" clId="{EF70E3D5-FA62-4822-B173-FF780C84DF4B}" dt="2024-08-17T00:06:11.295" v="2367" actId="26606"/>
          <ac:grpSpMkLst>
            <pc:docMk/>
            <pc:sldMk cId="4244487520" sldId="261"/>
            <ac:grpSpMk id="58" creationId="{453E4DEE-E996-40F8-8635-0FF43D7348F9}"/>
          </ac:grpSpMkLst>
        </pc:grpChg>
        <pc:picChg chg="add mod ord">
          <ac:chgData name="Ryan Hadginikitas" userId="dd6e2fad31529dc0" providerId="LiveId" clId="{EF70E3D5-FA62-4822-B173-FF780C84DF4B}" dt="2024-08-24T16:48:33.085" v="8008" actId="1076"/>
          <ac:picMkLst>
            <pc:docMk/>
            <pc:sldMk cId="4244487520" sldId="261"/>
            <ac:picMk id="6" creationId="{2F90E9A1-E218-6A9E-9F29-BAC7E1EE94CF}"/>
          </ac:picMkLst>
        </pc:picChg>
        <pc:picChg chg="mod">
          <ac:chgData name="Ryan Hadginikitas" userId="dd6e2fad31529dc0" providerId="LiveId" clId="{EF70E3D5-FA62-4822-B173-FF780C84DF4B}" dt="2024-08-24T16:47:32.834" v="7999" actId="1076"/>
          <ac:picMkLst>
            <pc:docMk/>
            <pc:sldMk cId="4244487520" sldId="261"/>
            <ac:picMk id="7" creationId="{01225013-4A11-5392-D200-0D706DA9106B}"/>
          </ac:picMkLst>
        </pc:picChg>
        <pc:picChg chg="add">
          <ac:chgData name="Ryan Hadginikitas" userId="dd6e2fad31529dc0" providerId="LiveId" clId="{EF70E3D5-FA62-4822-B173-FF780C84DF4B}" dt="2024-08-17T00:06:11.295" v="2367" actId="26606"/>
          <ac:picMkLst>
            <pc:docMk/>
            <pc:sldMk cId="4244487520" sldId="261"/>
            <ac:picMk id="11" creationId="{5FF7B57D-FF7B-48B3-9F60-9BCEEECF9E76}"/>
          </ac:picMkLst>
        </pc:picChg>
        <pc:picChg chg="add">
          <ac:chgData name="Ryan Hadginikitas" userId="dd6e2fad31529dc0" providerId="LiveId" clId="{EF70E3D5-FA62-4822-B173-FF780C84DF4B}" dt="2024-08-17T00:06:11.295" v="2367" actId="26606"/>
          <ac:picMkLst>
            <pc:docMk/>
            <pc:sldMk cId="4244487520" sldId="261"/>
            <ac:picMk id="56" creationId="{FE6BA9E6-1D9E-4D30-B528-D49FA1342E4E}"/>
          </ac:picMkLst>
        </pc:picChg>
      </pc:sldChg>
      <pc:sldChg chg="addSp modSp new mod modTransition setBg">
        <pc:chgData name="Ryan Hadginikitas" userId="dd6e2fad31529dc0" providerId="LiveId" clId="{EF70E3D5-FA62-4822-B173-FF780C84DF4B}" dt="2024-08-21T01:09:01.111" v="7949"/>
        <pc:sldMkLst>
          <pc:docMk/>
          <pc:sldMk cId="2709872329" sldId="262"/>
        </pc:sldMkLst>
        <pc:spChg chg="add mod">
          <ac:chgData name="Ryan Hadginikitas" userId="dd6e2fad31529dc0" providerId="LiveId" clId="{EF70E3D5-FA62-4822-B173-FF780C84DF4B}" dt="2024-08-17T23:21:42.232" v="7515" actId="1076"/>
          <ac:spMkLst>
            <pc:docMk/>
            <pc:sldMk cId="2709872329" sldId="262"/>
            <ac:spMk id="2" creationId="{80FAECB2-828F-7EB8-0FF3-D9857EB4A836}"/>
          </ac:spMkLst>
        </pc:spChg>
        <pc:spChg chg="add mod">
          <ac:chgData name="Ryan Hadginikitas" userId="dd6e2fad31529dc0" providerId="LiveId" clId="{EF70E3D5-FA62-4822-B173-FF780C84DF4B}" dt="2024-08-17T00:39:43.656" v="4329" actId="27636"/>
          <ac:spMkLst>
            <pc:docMk/>
            <pc:sldMk cId="2709872329" sldId="262"/>
            <ac:spMk id="3" creationId="{47AF9CBE-BBC1-1986-4FA7-FE08AC7A8E84}"/>
          </ac:spMkLst>
        </pc:spChg>
        <pc:spChg chg="add">
          <ac:chgData name="Ryan Hadginikitas" userId="dd6e2fad31529dc0" providerId="LiveId" clId="{EF70E3D5-FA62-4822-B173-FF780C84DF4B}" dt="2024-08-17T00:18:35.983" v="3013" actId="26606"/>
          <ac:spMkLst>
            <pc:docMk/>
            <pc:sldMk cId="2709872329" sldId="262"/>
            <ac:spMk id="53" creationId="{C2E4E997-8672-4FFD-B8EC-9932A8E4714B}"/>
          </ac:spMkLst>
        </pc:spChg>
        <pc:grpChg chg="add">
          <ac:chgData name="Ryan Hadginikitas" userId="dd6e2fad31529dc0" providerId="LiveId" clId="{EF70E3D5-FA62-4822-B173-FF780C84DF4B}" dt="2024-08-17T00:18:35.983" v="3013" actId="26606"/>
          <ac:grpSpMkLst>
            <pc:docMk/>
            <pc:sldMk cId="2709872329" sldId="262"/>
            <ac:grpSpMk id="12" creationId="{EB95AFDF-FA7D-4311-9C65-6D507D92F474}"/>
          </ac:grpSpMkLst>
        </pc:grpChg>
        <pc:grpChg chg="add">
          <ac:chgData name="Ryan Hadginikitas" userId="dd6e2fad31529dc0" providerId="LiveId" clId="{EF70E3D5-FA62-4822-B173-FF780C84DF4B}" dt="2024-08-17T00:18:35.983" v="3013" actId="26606"/>
          <ac:grpSpMkLst>
            <pc:docMk/>
            <pc:sldMk cId="2709872329" sldId="262"/>
            <ac:grpSpMk id="57" creationId="{453E4DEE-E996-40F8-8635-0FF43D7348F9}"/>
          </ac:grpSpMkLst>
        </pc:grpChg>
        <pc:picChg chg="add mod">
          <ac:chgData name="Ryan Hadginikitas" userId="dd6e2fad31529dc0" providerId="LiveId" clId="{EF70E3D5-FA62-4822-B173-FF780C84DF4B}" dt="2024-08-17T00:18:49.571" v="3015" actId="1076"/>
          <ac:picMkLst>
            <pc:docMk/>
            <pc:sldMk cId="2709872329" sldId="262"/>
            <ac:picMk id="5" creationId="{14D94E99-C8C3-07EA-2A87-D1BD87054553}"/>
          </ac:picMkLst>
        </pc:picChg>
        <pc:picChg chg="mod">
          <ac:chgData name="Ryan Hadginikitas" userId="dd6e2fad31529dc0" providerId="LiveId" clId="{EF70E3D5-FA62-4822-B173-FF780C84DF4B}" dt="2024-08-21T01:08:53.355" v="7947" actId="1076"/>
          <ac:picMkLst>
            <pc:docMk/>
            <pc:sldMk cId="2709872329" sldId="262"/>
            <ac:picMk id="6" creationId="{261F0B94-E2DD-3373-6914-F3F83162B11E}"/>
          </ac:picMkLst>
        </pc:picChg>
        <pc:picChg chg="add">
          <ac:chgData name="Ryan Hadginikitas" userId="dd6e2fad31529dc0" providerId="LiveId" clId="{EF70E3D5-FA62-4822-B173-FF780C84DF4B}" dt="2024-08-17T00:18:35.983" v="3013" actId="26606"/>
          <ac:picMkLst>
            <pc:docMk/>
            <pc:sldMk cId="2709872329" sldId="262"/>
            <ac:picMk id="10" creationId="{5FF7B57D-FF7B-48B3-9F60-9BCEEECF9E76}"/>
          </ac:picMkLst>
        </pc:picChg>
        <pc:picChg chg="add">
          <ac:chgData name="Ryan Hadginikitas" userId="dd6e2fad31529dc0" providerId="LiveId" clId="{EF70E3D5-FA62-4822-B173-FF780C84DF4B}" dt="2024-08-17T00:18:35.983" v="3013" actId="26606"/>
          <ac:picMkLst>
            <pc:docMk/>
            <pc:sldMk cId="2709872329" sldId="262"/>
            <ac:picMk id="55" creationId="{FE6BA9E6-1D9E-4D30-B528-D49FA1342E4E}"/>
          </ac:picMkLst>
        </pc:picChg>
      </pc:sldChg>
      <pc:sldChg chg="addSp delSp modSp new mod modTransition setBg">
        <pc:chgData name="Ryan Hadginikitas" userId="dd6e2fad31529dc0" providerId="LiveId" clId="{EF70E3D5-FA62-4822-B173-FF780C84DF4B}" dt="2024-08-21T01:16:20.078" v="7952"/>
        <pc:sldMkLst>
          <pc:docMk/>
          <pc:sldMk cId="629142811" sldId="263"/>
        </pc:sldMkLst>
        <pc:spChg chg="add mod">
          <ac:chgData name="Ryan Hadginikitas" userId="dd6e2fad31529dc0" providerId="LiveId" clId="{EF70E3D5-FA62-4822-B173-FF780C84DF4B}" dt="2024-08-17T23:21:20.410" v="7513" actId="14838"/>
          <ac:spMkLst>
            <pc:docMk/>
            <pc:sldMk cId="629142811" sldId="263"/>
            <ac:spMk id="2" creationId="{91A24160-387C-DCE4-2115-F778835C9464}"/>
          </ac:spMkLst>
        </pc:spChg>
        <pc:spChg chg="add mod ord">
          <ac:chgData name="Ryan Hadginikitas" userId="dd6e2fad31529dc0" providerId="LiveId" clId="{EF70E3D5-FA62-4822-B173-FF780C84DF4B}" dt="2024-08-17T00:38:40.177" v="4317" actId="14100"/>
          <ac:spMkLst>
            <pc:docMk/>
            <pc:sldMk cId="629142811" sldId="263"/>
            <ac:spMk id="3" creationId="{0793AC3B-1AA9-CB7C-3D77-E3D5DC76B57A}"/>
          </ac:spMkLst>
        </pc:spChg>
        <pc:grpChg chg="add del">
          <ac:chgData name="Ryan Hadginikitas" userId="dd6e2fad31529dc0" providerId="LiveId" clId="{EF70E3D5-FA62-4822-B173-FF780C84DF4B}" dt="2024-08-17T00:25:58.398" v="3496" actId="26606"/>
          <ac:grpSpMkLst>
            <pc:docMk/>
            <pc:sldMk cId="629142811" sldId="263"/>
            <ac:grpSpMk id="12" creationId="{A838DBA2-246D-4087-AE0A-6EA2B4B65AF3}"/>
          </ac:grpSpMkLst>
        </pc:grpChg>
        <pc:grpChg chg="add del">
          <ac:chgData name="Ryan Hadginikitas" userId="dd6e2fad31529dc0" providerId="LiveId" clId="{EF70E3D5-FA62-4822-B173-FF780C84DF4B}" dt="2024-08-17T00:25:58.363" v="3495" actId="26606"/>
          <ac:grpSpMkLst>
            <pc:docMk/>
            <pc:sldMk cId="629142811" sldId="263"/>
            <ac:grpSpMk id="58" creationId="{A838DBA2-246D-4087-AE0A-6EA2B4B65AF3}"/>
          </ac:grpSpMkLst>
        </pc:grpChg>
        <pc:grpChg chg="add">
          <ac:chgData name="Ryan Hadginikitas" userId="dd6e2fad31529dc0" providerId="LiveId" clId="{EF70E3D5-FA62-4822-B173-FF780C84DF4B}" dt="2024-08-17T00:25:58.398" v="3496" actId="26606"/>
          <ac:grpSpMkLst>
            <pc:docMk/>
            <pc:sldMk cId="629142811" sldId="263"/>
            <ac:grpSpMk id="100" creationId="{A838DBA2-246D-4087-AE0A-6EA2B4B65AF3}"/>
          </ac:grpSpMkLst>
        </pc:grpChg>
        <pc:picChg chg="add mod">
          <ac:chgData name="Ryan Hadginikitas" userId="dd6e2fad31529dc0" providerId="LiveId" clId="{EF70E3D5-FA62-4822-B173-FF780C84DF4B}" dt="2024-08-17T00:25:58.398" v="3496" actId="26606"/>
          <ac:picMkLst>
            <pc:docMk/>
            <pc:sldMk cId="629142811" sldId="263"/>
            <ac:picMk id="5" creationId="{345FECF6-861D-2253-45D0-3A8EC928EE5D}"/>
          </ac:picMkLst>
        </pc:picChg>
        <pc:picChg chg="mod">
          <ac:chgData name="Ryan Hadginikitas" userId="dd6e2fad31529dc0" providerId="LiveId" clId="{EF70E3D5-FA62-4822-B173-FF780C84DF4B}" dt="2024-08-21T01:16:14.014" v="7950" actId="1076"/>
          <ac:picMkLst>
            <pc:docMk/>
            <pc:sldMk cId="629142811" sldId="263"/>
            <ac:picMk id="6" creationId="{14B5910E-0E67-E2E3-1F55-A14B6059365A}"/>
          </ac:picMkLst>
        </pc:picChg>
        <pc:picChg chg="add del">
          <ac:chgData name="Ryan Hadginikitas" userId="dd6e2fad31529dc0" providerId="LiveId" clId="{EF70E3D5-FA62-4822-B173-FF780C84DF4B}" dt="2024-08-17T00:25:58.398" v="3496" actId="26606"/>
          <ac:picMkLst>
            <pc:docMk/>
            <pc:sldMk cId="629142811" sldId="263"/>
            <ac:picMk id="10" creationId="{59FACE42-44B0-4185-8ED4-9043A78C8600}"/>
          </ac:picMkLst>
        </pc:picChg>
        <pc:picChg chg="add del">
          <ac:chgData name="Ryan Hadginikitas" userId="dd6e2fad31529dc0" providerId="LiveId" clId="{EF70E3D5-FA62-4822-B173-FF780C84DF4B}" dt="2024-08-17T00:25:58.363" v="3495" actId="26606"/>
          <ac:picMkLst>
            <pc:docMk/>
            <pc:sldMk cId="629142811" sldId="263"/>
            <ac:picMk id="56" creationId="{59FACE42-44B0-4185-8ED4-9043A78C8600}"/>
          </ac:picMkLst>
        </pc:picChg>
        <pc:picChg chg="add">
          <ac:chgData name="Ryan Hadginikitas" userId="dd6e2fad31529dc0" providerId="LiveId" clId="{EF70E3D5-FA62-4822-B173-FF780C84DF4B}" dt="2024-08-17T00:25:58.398" v="3496" actId="26606"/>
          <ac:picMkLst>
            <pc:docMk/>
            <pc:sldMk cId="629142811" sldId="263"/>
            <ac:picMk id="99" creationId="{59FACE42-44B0-4185-8ED4-9043A78C8600}"/>
          </ac:picMkLst>
        </pc:picChg>
      </pc:sldChg>
      <pc:sldChg chg="addSp modSp new mod modTransition">
        <pc:chgData name="Ryan Hadginikitas" userId="dd6e2fad31529dc0" providerId="LiveId" clId="{EF70E3D5-FA62-4822-B173-FF780C84DF4B}" dt="2024-08-21T01:24:50.646" v="7954"/>
        <pc:sldMkLst>
          <pc:docMk/>
          <pc:sldMk cId="3381976597" sldId="264"/>
        </pc:sldMkLst>
        <pc:spChg chg="add mod">
          <ac:chgData name="Ryan Hadginikitas" userId="dd6e2fad31529dc0" providerId="LiveId" clId="{EF70E3D5-FA62-4822-B173-FF780C84DF4B}" dt="2024-08-17T23:21:11.648" v="7512" actId="1076"/>
          <ac:spMkLst>
            <pc:docMk/>
            <pc:sldMk cId="3381976597" sldId="264"/>
            <ac:spMk id="2" creationId="{EF8D614C-7973-9203-1DEB-0733AD777A0A}"/>
          </ac:spMkLst>
        </pc:spChg>
        <pc:spChg chg="add mod">
          <ac:chgData name="Ryan Hadginikitas" userId="dd6e2fad31529dc0" providerId="LiveId" clId="{EF70E3D5-FA62-4822-B173-FF780C84DF4B}" dt="2024-08-17T00:40:09.866" v="4331" actId="1076"/>
          <ac:spMkLst>
            <pc:docMk/>
            <pc:sldMk cId="3381976597" sldId="264"/>
            <ac:spMk id="3" creationId="{7051E58A-75E6-0FA8-6429-50FEA1C6CCEE}"/>
          </ac:spMkLst>
        </pc:spChg>
        <pc:picChg chg="add mod">
          <ac:chgData name="Ryan Hadginikitas" userId="dd6e2fad31529dc0" providerId="LiveId" clId="{EF70E3D5-FA62-4822-B173-FF780C84DF4B}" dt="2024-08-17T15:52:36.569" v="4335" actId="1440"/>
          <ac:picMkLst>
            <pc:docMk/>
            <pc:sldMk cId="3381976597" sldId="264"/>
            <ac:picMk id="5" creationId="{25876916-B0D2-ED5C-96C8-C5544812509C}"/>
          </ac:picMkLst>
        </pc:picChg>
        <pc:picChg chg="mod">
          <ac:chgData name="Ryan Hadginikitas" userId="dd6e2fad31529dc0" providerId="LiveId" clId="{EF70E3D5-FA62-4822-B173-FF780C84DF4B}" dt="2024-08-21T01:24:42.961" v="7953" actId="1076"/>
          <ac:picMkLst>
            <pc:docMk/>
            <pc:sldMk cId="3381976597" sldId="264"/>
            <ac:picMk id="6" creationId="{6D876764-C0E5-3BA4-1B46-346981B2B2B1}"/>
          </ac:picMkLst>
        </pc:picChg>
      </pc:sldChg>
      <pc:sldChg chg="addSp modSp new mod modTransition">
        <pc:chgData name="Ryan Hadginikitas" userId="dd6e2fad31529dc0" providerId="LiveId" clId="{EF70E3D5-FA62-4822-B173-FF780C84DF4B}" dt="2024-08-21T01:32:32.162" v="7957"/>
        <pc:sldMkLst>
          <pc:docMk/>
          <pc:sldMk cId="3969381543" sldId="265"/>
        </pc:sldMkLst>
        <pc:spChg chg="add mod">
          <ac:chgData name="Ryan Hadginikitas" userId="dd6e2fad31529dc0" providerId="LiveId" clId="{EF70E3D5-FA62-4822-B173-FF780C84DF4B}" dt="2024-08-17T23:21:01.162" v="7511" actId="14838"/>
          <ac:spMkLst>
            <pc:docMk/>
            <pc:sldMk cId="3969381543" sldId="265"/>
            <ac:spMk id="2" creationId="{E3F1F2F4-6050-E94A-C420-72C615EEF1EE}"/>
          </ac:spMkLst>
        </pc:spChg>
        <pc:spChg chg="add mod">
          <ac:chgData name="Ryan Hadginikitas" userId="dd6e2fad31529dc0" providerId="LiveId" clId="{EF70E3D5-FA62-4822-B173-FF780C84DF4B}" dt="2024-08-17T16:00:24.796" v="4762" actId="14100"/>
          <ac:spMkLst>
            <pc:docMk/>
            <pc:sldMk cId="3969381543" sldId="265"/>
            <ac:spMk id="3" creationId="{01B72E1A-B96A-D9D2-ACC0-5954F718A96E}"/>
          </ac:spMkLst>
        </pc:spChg>
        <pc:picChg chg="add mod">
          <ac:chgData name="Ryan Hadginikitas" userId="dd6e2fad31529dc0" providerId="LiveId" clId="{EF70E3D5-FA62-4822-B173-FF780C84DF4B}" dt="2024-08-17T16:01:32.468" v="4769" actId="1440"/>
          <ac:picMkLst>
            <pc:docMk/>
            <pc:sldMk cId="3969381543" sldId="265"/>
            <ac:picMk id="4" creationId="{9848F1AC-EE6F-D2EB-8D5D-BBDFCF0A9C42}"/>
          </ac:picMkLst>
        </pc:picChg>
        <pc:picChg chg="mod">
          <ac:chgData name="Ryan Hadginikitas" userId="dd6e2fad31529dc0" providerId="LiveId" clId="{EF70E3D5-FA62-4822-B173-FF780C84DF4B}" dt="2024-08-21T01:32:19.158" v="7955" actId="1076"/>
          <ac:picMkLst>
            <pc:docMk/>
            <pc:sldMk cId="3969381543" sldId="265"/>
            <ac:picMk id="5" creationId="{488C3E4A-52D3-AAC3-DF84-325D9336976F}"/>
          </ac:picMkLst>
        </pc:picChg>
      </pc:sldChg>
      <pc:sldChg chg="addSp delSp modSp new mod modTransition">
        <pc:chgData name="Ryan Hadginikitas" userId="dd6e2fad31529dc0" providerId="LiveId" clId="{EF70E3D5-FA62-4822-B173-FF780C84DF4B}" dt="2024-08-21T02:01:05.252" v="7961"/>
        <pc:sldMkLst>
          <pc:docMk/>
          <pc:sldMk cId="4053864905" sldId="266"/>
        </pc:sldMkLst>
        <pc:spChg chg="add mod">
          <ac:chgData name="Ryan Hadginikitas" userId="dd6e2fad31529dc0" providerId="LiveId" clId="{EF70E3D5-FA62-4822-B173-FF780C84DF4B}" dt="2024-08-17T23:20:47.820" v="7510" actId="14838"/>
          <ac:spMkLst>
            <pc:docMk/>
            <pc:sldMk cId="4053864905" sldId="266"/>
            <ac:spMk id="2" creationId="{B6CED099-D157-E926-EEE2-1A6DE41F7944}"/>
          </ac:spMkLst>
        </pc:spChg>
        <pc:spChg chg="add mod">
          <ac:chgData name="Ryan Hadginikitas" userId="dd6e2fad31529dc0" providerId="LiveId" clId="{EF70E3D5-FA62-4822-B173-FF780C84DF4B}" dt="2024-08-17T16:42:12.920" v="6561" actId="1076"/>
          <ac:spMkLst>
            <pc:docMk/>
            <pc:sldMk cId="4053864905" sldId="266"/>
            <ac:spMk id="5" creationId="{2640E1E6-6F4E-B384-3A34-7FCB1C755119}"/>
          </ac:spMkLst>
        </pc:spChg>
        <pc:spChg chg="add del mod">
          <ac:chgData name="Ryan Hadginikitas" userId="dd6e2fad31529dc0" providerId="LiveId" clId="{EF70E3D5-FA62-4822-B173-FF780C84DF4B}" dt="2024-08-17T16:25:23.360" v="5846"/>
          <ac:spMkLst>
            <pc:docMk/>
            <pc:sldMk cId="4053864905" sldId="266"/>
            <ac:spMk id="8" creationId="{DA49AC25-DB8F-4791-7230-BA7024028C98}"/>
          </ac:spMkLst>
        </pc:spChg>
        <pc:spChg chg="add mod">
          <ac:chgData name="Ryan Hadginikitas" userId="dd6e2fad31529dc0" providerId="LiveId" clId="{EF70E3D5-FA62-4822-B173-FF780C84DF4B}" dt="2024-08-17T16:49:30.218" v="6700" actId="1076"/>
          <ac:spMkLst>
            <pc:docMk/>
            <pc:sldMk cId="4053864905" sldId="266"/>
            <ac:spMk id="9" creationId="{03E57849-CDA8-1737-74BD-5AB6314D4967}"/>
          </ac:spMkLst>
        </pc:spChg>
        <pc:picChg chg="add del mod">
          <ac:chgData name="Ryan Hadginikitas" userId="dd6e2fad31529dc0" providerId="LiveId" clId="{EF70E3D5-FA62-4822-B173-FF780C84DF4B}" dt="2024-08-17T16:45:53.729" v="6635" actId="478"/>
          <ac:picMkLst>
            <pc:docMk/>
            <pc:sldMk cId="4053864905" sldId="266"/>
            <ac:picMk id="4" creationId="{49C1EA0C-F277-608E-C6CF-634E9FDB1BC9}"/>
          </ac:picMkLst>
        </pc:picChg>
        <pc:picChg chg="add del mod">
          <ac:chgData name="Ryan Hadginikitas" userId="dd6e2fad31529dc0" providerId="LiveId" clId="{EF70E3D5-FA62-4822-B173-FF780C84DF4B}" dt="2024-08-17T16:45:55.349" v="6636" actId="478"/>
          <ac:picMkLst>
            <pc:docMk/>
            <pc:sldMk cId="4053864905" sldId="266"/>
            <ac:picMk id="7" creationId="{AEA61633-2CA6-CF8B-CD6C-C8EB35F02FD9}"/>
          </ac:picMkLst>
        </pc:picChg>
        <pc:picChg chg="add mod">
          <ac:chgData name="Ryan Hadginikitas" userId="dd6e2fad31529dc0" providerId="LiveId" clId="{EF70E3D5-FA62-4822-B173-FF780C84DF4B}" dt="2024-08-17T16:42:49.126" v="6567" actId="1440"/>
          <ac:picMkLst>
            <pc:docMk/>
            <pc:sldMk cId="4053864905" sldId="266"/>
            <ac:picMk id="11" creationId="{FBF04A11-870E-E83C-C982-1467ECB70171}"/>
          </ac:picMkLst>
        </pc:picChg>
        <pc:picChg chg="add mod">
          <ac:chgData name="Ryan Hadginikitas" userId="dd6e2fad31529dc0" providerId="LiveId" clId="{EF70E3D5-FA62-4822-B173-FF780C84DF4B}" dt="2024-08-17T16:42:54.159" v="6568" actId="1440"/>
          <ac:picMkLst>
            <pc:docMk/>
            <pc:sldMk cId="4053864905" sldId="266"/>
            <ac:picMk id="13" creationId="{586B2EAA-E784-ACCB-76E0-5AD52CE52553}"/>
          </ac:picMkLst>
        </pc:picChg>
        <pc:picChg chg="add mod">
          <ac:chgData name="Ryan Hadginikitas" userId="dd6e2fad31529dc0" providerId="LiveId" clId="{EF70E3D5-FA62-4822-B173-FF780C84DF4B}" dt="2024-08-17T16:49:24.661" v="6699" actId="1076"/>
          <ac:picMkLst>
            <pc:docMk/>
            <pc:sldMk cId="4053864905" sldId="266"/>
            <ac:picMk id="15" creationId="{999FBA07-D5F0-2686-AFB8-9C2C66B8FBF7}"/>
          </ac:picMkLst>
        </pc:picChg>
        <pc:picChg chg="add mod">
          <ac:chgData name="Ryan Hadginikitas" userId="dd6e2fad31529dc0" providerId="LiveId" clId="{EF70E3D5-FA62-4822-B173-FF780C84DF4B}" dt="2024-08-17T16:47:43.636" v="6650" actId="1440"/>
          <ac:picMkLst>
            <pc:docMk/>
            <pc:sldMk cId="4053864905" sldId="266"/>
            <ac:picMk id="17" creationId="{B1A404A1-14FF-6B91-67DA-3ECD7E6EDD84}"/>
          </ac:picMkLst>
        </pc:picChg>
        <pc:picChg chg="mod">
          <ac:chgData name="Ryan Hadginikitas" userId="dd6e2fad31529dc0" providerId="LiveId" clId="{EF70E3D5-FA62-4822-B173-FF780C84DF4B}" dt="2024-08-21T02:00:58.195" v="7960" actId="1076"/>
          <ac:picMkLst>
            <pc:docMk/>
            <pc:sldMk cId="4053864905" sldId="266"/>
            <ac:picMk id="18" creationId="{320E67A6-1EDC-D4A5-45EE-64179FE5A200}"/>
          </ac:picMkLst>
        </pc:picChg>
      </pc:sldChg>
      <pc:sldChg chg="addSp modSp new mod modTransition">
        <pc:chgData name="Ryan Hadginikitas" userId="dd6e2fad31529dc0" providerId="LiveId" clId="{EF70E3D5-FA62-4822-B173-FF780C84DF4B}" dt="2024-08-21T02:05:15.402" v="7963"/>
        <pc:sldMkLst>
          <pc:docMk/>
          <pc:sldMk cId="2385350725" sldId="267"/>
        </pc:sldMkLst>
        <pc:spChg chg="add mod">
          <ac:chgData name="Ryan Hadginikitas" userId="dd6e2fad31529dc0" providerId="LiveId" clId="{EF70E3D5-FA62-4822-B173-FF780C84DF4B}" dt="2024-08-17T16:57:43.481" v="6950" actId="14838"/>
          <ac:spMkLst>
            <pc:docMk/>
            <pc:sldMk cId="2385350725" sldId="267"/>
            <ac:spMk id="2" creationId="{FD27301E-CD36-BD5A-FA8D-AFC9B4E07BC0}"/>
          </ac:spMkLst>
        </pc:spChg>
        <pc:spChg chg="add mod">
          <ac:chgData name="Ryan Hadginikitas" userId="dd6e2fad31529dc0" providerId="LiveId" clId="{EF70E3D5-FA62-4822-B173-FF780C84DF4B}" dt="2024-08-17T16:57:08.176" v="6945" actId="14100"/>
          <ac:spMkLst>
            <pc:docMk/>
            <pc:sldMk cId="2385350725" sldId="267"/>
            <ac:spMk id="3" creationId="{E6EA3BF1-EDC3-91FC-C8CF-F2BD9C569D7E}"/>
          </ac:spMkLst>
        </pc:spChg>
        <pc:picChg chg="add mod">
          <ac:chgData name="Ryan Hadginikitas" userId="dd6e2fad31529dc0" providerId="LiveId" clId="{EF70E3D5-FA62-4822-B173-FF780C84DF4B}" dt="2024-08-17T16:57:17.607" v="6947" actId="1440"/>
          <ac:picMkLst>
            <pc:docMk/>
            <pc:sldMk cId="2385350725" sldId="267"/>
            <ac:picMk id="5" creationId="{0DCA89CC-A3C8-EC26-2394-21F045EF6ED0}"/>
          </ac:picMkLst>
        </pc:picChg>
        <pc:picChg chg="mod">
          <ac:chgData name="Ryan Hadginikitas" userId="dd6e2fad31529dc0" providerId="LiveId" clId="{EF70E3D5-FA62-4822-B173-FF780C84DF4B}" dt="2024-08-21T02:05:10.061" v="7962" actId="1076"/>
          <ac:picMkLst>
            <pc:docMk/>
            <pc:sldMk cId="2385350725" sldId="267"/>
            <ac:picMk id="6" creationId="{D5F9AC65-5ADD-FFF5-9714-448342C0D633}"/>
          </ac:picMkLst>
        </pc:picChg>
      </pc:sldChg>
      <pc:sldChg chg="addSp modSp new mod modTransition">
        <pc:chgData name="Ryan Hadginikitas" userId="dd6e2fad31529dc0" providerId="LiveId" clId="{EF70E3D5-FA62-4822-B173-FF780C84DF4B}" dt="2024-08-21T02:12:58.843" v="7965"/>
        <pc:sldMkLst>
          <pc:docMk/>
          <pc:sldMk cId="272177751" sldId="268"/>
        </pc:sldMkLst>
        <pc:spChg chg="add mod">
          <ac:chgData name="Ryan Hadginikitas" userId="dd6e2fad31529dc0" providerId="LiveId" clId="{EF70E3D5-FA62-4822-B173-FF780C84DF4B}" dt="2024-08-17T23:20:30.211" v="7509" actId="14838"/>
          <ac:spMkLst>
            <pc:docMk/>
            <pc:sldMk cId="272177751" sldId="268"/>
            <ac:spMk id="2" creationId="{69120DC2-2B80-433C-C3ED-C78ED2B94A0D}"/>
          </ac:spMkLst>
        </pc:spChg>
        <pc:spChg chg="add mod">
          <ac:chgData name="Ryan Hadginikitas" userId="dd6e2fad31529dc0" providerId="LiveId" clId="{EF70E3D5-FA62-4822-B173-FF780C84DF4B}" dt="2024-08-17T17:09:09.750" v="7458" actId="20577"/>
          <ac:spMkLst>
            <pc:docMk/>
            <pc:sldMk cId="272177751" sldId="268"/>
            <ac:spMk id="5" creationId="{9354BE3B-520E-C96F-E5AD-10542C186407}"/>
          </ac:spMkLst>
        </pc:spChg>
        <pc:picChg chg="add mod">
          <ac:chgData name="Ryan Hadginikitas" userId="dd6e2fad31529dc0" providerId="LiveId" clId="{EF70E3D5-FA62-4822-B173-FF780C84DF4B}" dt="2024-08-17T17:00:47.974" v="6959" actId="1440"/>
          <ac:picMkLst>
            <pc:docMk/>
            <pc:sldMk cId="272177751" sldId="268"/>
            <ac:picMk id="4" creationId="{F3BADB1D-69F0-A879-158D-20DDEEBE3004}"/>
          </ac:picMkLst>
        </pc:picChg>
        <pc:picChg chg="mod">
          <ac:chgData name="Ryan Hadginikitas" userId="dd6e2fad31529dc0" providerId="LiveId" clId="{EF70E3D5-FA62-4822-B173-FF780C84DF4B}" dt="2024-08-21T02:12:55.952" v="7964" actId="1076"/>
          <ac:picMkLst>
            <pc:docMk/>
            <pc:sldMk cId="272177751" sldId="268"/>
            <ac:picMk id="6" creationId="{CFF7F18C-FEC0-00EE-8715-69BE73148840}"/>
          </ac:picMkLst>
        </pc:picChg>
      </pc:sldChg>
      <pc:sldChg chg="addSp delSp modSp new mod">
        <pc:chgData name="Ryan Hadginikitas" userId="dd6e2fad31529dc0" providerId="LiveId" clId="{EF70E3D5-FA62-4822-B173-FF780C84DF4B}" dt="2024-08-17T23:20:12.332" v="7508" actId="14838"/>
        <pc:sldMkLst>
          <pc:docMk/>
          <pc:sldMk cId="3584604003" sldId="269"/>
        </pc:sldMkLst>
        <pc:spChg chg="add mod">
          <ac:chgData name="Ryan Hadginikitas" userId="dd6e2fad31529dc0" providerId="LiveId" clId="{EF70E3D5-FA62-4822-B173-FF780C84DF4B}" dt="2024-08-17T23:20:12.332" v="7508" actId="14838"/>
          <ac:spMkLst>
            <pc:docMk/>
            <pc:sldMk cId="3584604003" sldId="269"/>
            <ac:spMk id="2" creationId="{49786338-2743-08D4-64EF-114EB9A50F02}"/>
          </ac:spMkLst>
        </pc:spChg>
        <pc:spChg chg="add del mod">
          <ac:chgData name="Ryan Hadginikitas" userId="dd6e2fad31529dc0" providerId="LiveId" clId="{EF70E3D5-FA62-4822-B173-FF780C84DF4B}" dt="2024-08-17T23:17:40.576" v="7491" actId="478"/>
          <ac:spMkLst>
            <pc:docMk/>
            <pc:sldMk cId="3584604003" sldId="269"/>
            <ac:spMk id="3" creationId="{505945D0-098D-6AA2-F24D-438B6E1C9D04}"/>
          </ac:spMkLst>
        </pc:spChg>
        <pc:spChg chg="add mod">
          <ac:chgData name="Ryan Hadginikitas" userId="dd6e2fad31529dc0" providerId="LiveId" clId="{EF70E3D5-FA62-4822-B173-FF780C84DF4B}" dt="2024-08-17T23:19:45.340" v="7507" actId="1076"/>
          <ac:spMkLst>
            <pc:docMk/>
            <pc:sldMk cId="3584604003" sldId="269"/>
            <ac:spMk id="4" creationId="{66E5CB09-CF88-0B26-0EDD-BBB9F47E6618}"/>
          </ac:spMkLst>
        </pc:spChg>
      </pc:sldChg>
      <pc:sldChg chg="addSp modSp new mod modTransition">
        <pc:chgData name="Ryan Hadginikitas" userId="dd6e2fad31529dc0" providerId="LiveId" clId="{EF70E3D5-FA62-4822-B173-FF780C84DF4B}" dt="2024-08-21T01:46:26.151" v="7959"/>
        <pc:sldMkLst>
          <pc:docMk/>
          <pc:sldMk cId="945984328" sldId="270"/>
        </pc:sldMkLst>
        <pc:spChg chg="add mod">
          <ac:chgData name="Ryan Hadginikitas" userId="dd6e2fad31529dc0" providerId="LiveId" clId="{EF70E3D5-FA62-4822-B173-FF780C84DF4B}" dt="2024-08-17T16:02:45.088" v="4855" actId="1076"/>
          <ac:spMkLst>
            <pc:docMk/>
            <pc:sldMk cId="945984328" sldId="270"/>
            <ac:spMk id="2" creationId="{72F8BF60-8353-9012-92E2-7C58D25679EB}"/>
          </ac:spMkLst>
        </pc:spChg>
        <pc:spChg chg="add mod">
          <ac:chgData name="Ryan Hadginikitas" userId="dd6e2fad31529dc0" providerId="LiveId" clId="{EF70E3D5-FA62-4822-B173-FF780C84DF4B}" dt="2024-08-17T16:09:35.847" v="5110" actId="1076"/>
          <ac:spMkLst>
            <pc:docMk/>
            <pc:sldMk cId="945984328" sldId="270"/>
            <ac:spMk id="3" creationId="{B2DD31DA-1F1B-3E2E-3ADE-87B5357F9722}"/>
          </ac:spMkLst>
        </pc:spChg>
        <pc:spChg chg="add mod">
          <ac:chgData name="Ryan Hadginikitas" userId="dd6e2fad31529dc0" providerId="LiveId" clId="{EF70E3D5-FA62-4822-B173-FF780C84DF4B}" dt="2024-08-17T16:10:57.713" v="5200" actId="1076"/>
          <ac:spMkLst>
            <pc:docMk/>
            <pc:sldMk cId="945984328" sldId="270"/>
            <ac:spMk id="8" creationId="{519B90B6-7433-47CE-191F-AF87F26AE541}"/>
          </ac:spMkLst>
        </pc:spChg>
        <pc:spChg chg="add mod">
          <ac:chgData name="Ryan Hadginikitas" userId="dd6e2fad31529dc0" providerId="LiveId" clId="{EF70E3D5-FA62-4822-B173-FF780C84DF4B}" dt="2024-08-17T16:10:45.820" v="5188" actId="1076"/>
          <ac:spMkLst>
            <pc:docMk/>
            <pc:sldMk cId="945984328" sldId="270"/>
            <ac:spMk id="9" creationId="{068F98D9-3A0E-369D-E5BA-68FDEAEF9E10}"/>
          </ac:spMkLst>
        </pc:spChg>
        <pc:spChg chg="add mod">
          <ac:chgData name="Ryan Hadginikitas" userId="dd6e2fad31529dc0" providerId="LiveId" clId="{EF70E3D5-FA62-4822-B173-FF780C84DF4B}" dt="2024-08-17T16:20:15.515" v="5814" actId="14861"/>
          <ac:spMkLst>
            <pc:docMk/>
            <pc:sldMk cId="945984328" sldId="270"/>
            <ac:spMk id="10" creationId="{F793703B-E59E-8228-DDF2-3CD5C51032DF}"/>
          </ac:spMkLst>
        </pc:spChg>
        <pc:picChg chg="add mod">
          <ac:chgData name="Ryan Hadginikitas" userId="dd6e2fad31529dc0" providerId="LiveId" clId="{EF70E3D5-FA62-4822-B173-FF780C84DF4B}" dt="2024-08-17T16:09:17.776" v="5109" actId="14100"/>
          <ac:picMkLst>
            <pc:docMk/>
            <pc:sldMk cId="945984328" sldId="270"/>
            <ac:picMk id="5" creationId="{06A98E66-9E78-10D6-D6B7-7D5282AC4C42}"/>
          </ac:picMkLst>
        </pc:picChg>
        <pc:picChg chg="add mod">
          <ac:chgData name="Ryan Hadginikitas" userId="dd6e2fad31529dc0" providerId="LiveId" clId="{EF70E3D5-FA62-4822-B173-FF780C84DF4B}" dt="2024-08-17T16:09:41.057" v="5111" actId="1076"/>
          <ac:picMkLst>
            <pc:docMk/>
            <pc:sldMk cId="945984328" sldId="270"/>
            <ac:picMk id="7" creationId="{929B7352-B83F-F847-6D13-F74A7353F7DF}"/>
          </ac:picMkLst>
        </pc:picChg>
        <pc:picChg chg="mod">
          <ac:chgData name="Ryan Hadginikitas" userId="dd6e2fad31529dc0" providerId="LiveId" clId="{EF70E3D5-FA62-4822-B173-FF780C84DF4B}" dt="2024-08-21T01:46:19.629" v="7958" actId="1076"/>
          <ac:picMkLst>
            <pc:docMk/>
            <pc:sldMk cId="945984328" sldId="270"/>
            <ac:picMk id="11" creationId="{82E2F227-D747-8EA4-D9C0-87FB79BB3397}"/>
          </ac:picMkLst>
        </pc:picChg>
      </pc:sldChg>
      <pc:sldChg chg="addSp modSp new del mod">
        <pc:chgData name="Ryan Hadginikitas" userId="dd6e2fad31529dc0" providerId="LiveId" clId="{EF70E3D5-FA62-4822-B173-FF780C84DF4B}" dt="2024-08-17T16:36:15.224" v="6183" actId="2696"/>
        <pc:sldMkLst>
          <pc:docMk/>
          <pc:sldMk cId="3911500507" sldId="271"/>
        </pc:sldMkLst>
        <pc:spChg chg="add mod">
          <ac:chgData name="Ryan Hadginikitas" userId="dd6e2fad31529dc0" providerId="LiveId" clId="{EF70E3D5-FA62-4822-B173-FF780C84DF4B}" dt="2024-08-17T16:36:08.490" v="6182" actId="20577"/>
          <ac:spMkLst>
            <pc:docMk/>
            <pc:sldMk cId="3911500507" sldId="271"/>
            <ac:spMk id="2" creationId="{0597662F-C2B6-238C-A36F-BC024D9740FF}"/>
          </ac:spMkLst>
        </pc:spChg>
      </pc:sldChg>
      <pc:sldMasterChg chg="modTransition modSldLayout">
        <pc:chgData name="Ryan Hadginikitas" userId="dd6e2fad31529dc0" providerId="LiveId" clId="{EF70E3D5-FA62-4822-B173-FF780C84DF4B}" dt="2024-08-16T02:04:56.335" v="1395"/>
        <pc:sldMasterMkLst>
          <pc:docMk/>
          <pc:sldMasterMk cId="1600063848" sldId="2147483660"/>
        </pc:sldMasterMkLst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3931339414" sldId="2147483661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447613193" sldId="2147483662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860043901" sldId="2147483663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2157274460" sldId="2147483664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746594483" sldId="2147483665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967097788" sldId="2147483666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2679727367" sldId="2147483667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2856629552" sldId="2147483668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2098578289" sldId="2147483669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1065437807" sldId="2147483670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1658742582" sldId="2147483671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114730936" sldId="2147483672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1482720961" sldId="2147483673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3468807711" sldId="2147483674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3203735360" sldId="2147483675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1139991167" sldId="2147483676"/>
          </pc:sldLayoutMkLst>
        </pc:sldLayoutChg>
        <pc:sldLayoutChg chg="modTransition">
          <pc:chgData name="Ryan Hadginikitas" userId="dd6e2fad31529dc0" providerId="LiveId" clId="{EF70E3D5-FA62-4822-B173-FF780C84DF4B}" dt="2024-08-16T02:04:56.335" v="1395"/>
          <pc:sldLayoutMkLst>
            <pc:docMk/>
            <pc:sldMasterMk cId="1600063848" sldId="2147483660"/>
            <pc:sldLayoutMk cId="510564613" sldId="214748367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EEC4A-646C-41F2-A245-EAF6E335613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905897-40B1-4E09-A7EB-5EC4E1F47F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Sales dataset downloaded from Kaggle hosted by Walmart</a:t>
          </a:r>
          <a:endParaRPr lang="en-US"/>
        </a:p>
      </dgm:t>
    </dgm:pt>
    <dgm:pt modelId="{537ABC11-B333-4613-A5A5-7C36334E85AC}" type="parTrans" cxnId="{F8EFCA5A-15CB-49B7-A901-2D2106C3340F}">
      <dgm:prSet/>
      <dgm:spPr/>
      <dgm:t>
        <a:bodyPr/>
        <a:lstStyle/>
        <a:p>
          <a:endParaRPr lang="en-US"/>
        </a:p>
      </dgm:t>
    </dgm:pt>
    <dgm:pt modelId="{088AB90A-6AC9-4D5F-B7A3-B82C6CA30860}" type="sibTrans" cxnId="{F8EFCA5A-15CB-49B7-A901-2D2106C334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7F7935-EE33-4039-B98D-A482F2EC5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Find the best statistical regression model to predict future sales for Walmart stores</a:t>
          </a:r>
          <a:endParaRPr lang="en-US" dirty="0"/>
        </a:p>
      </dgm:t>
    </dgm:pt>
    <dgm:pt modelId="{4CBF4A88-EEC6-4B6A-A45E-4BF70561C89F}" type="parTrans" cxnId="{F421EAF6-7DB8-47F9-A613-F99CFB5236DC}">
      <dgm:prSet/>
      <dgm:spPr/>
      <dgm:t>
        <a:bodyPr/>
        <a:lstStyle/>
        <a:p>
          <a:endParaRPr lang="en-US"/>
        </a:p>
      </dgm:t>
    </dgm:pt>
    <dgm:pt modelId="{7A8FEC48-3D9F-4963-836E-17AA468C7E95}" type="sibTrans" cxnId="{F421EAF6-7DB8-47F9-A613-F99CFB5236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C38EB2-96DE-4E0D-8B88-48B9FB776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 the best fit model to predict additional 2 years of weekly sales</a:t>
          </a:r>
          <a:endParaRPr lang="en-US"/>
        </a:p>
      </dgm:t>
    </dgm:pt>
    <dgm:pt modelId="{A39EE121-7386-4817-BEA4-FA3B55CD29B9}" type="parTrans" cxnId="{8CB590D1-5586-47DE-81B1-71638B0597E5}">
      <dgm:prSet/>
      <dgm:spPr/>
      <dgm:t>
        <a:bodyPr/>
        <a:lstStyle/>
        <a:p>
          <a:endParaRPr lang="en-US"/>
        </a:p>
      </dgm:t>
    </dgm:pt>
    <dgm:pt modelId="{8EB76058-1A96-40CC-B643-3646126F74EC}" type="sibTrans" cxnId="{8CB590D1-5586-47DE-81B1-71638B0597E5}">
      <dgm:prSet/>
      <dgm:spPr/>
      <dgm:t>
        <a:bodyPr/>
        <a:lstStyle/>
        <a:p>
          <a:endParaRPr lang="en-US"/>
        </a:p>
      </dgm:t>
    </dgm:pt>
    <dgm:pt modelId="{23D819B3-629B-4265-820F-9288F7D623BE}" type="pres">
      <dgm:prSet presAssocID="{F1CEEC4A-646C-41F2-A245-EAF6E335613B}" presName="root" presStyleCnt="0">
        <dgm:presLayoutVars>
          <dgm:dir/>
          <dgm:resizeHandles val="exact"/>
        </dgm:presLayoutVars>
      </dgm:prSet>
      <dgm:spPr/>
    </dgm:pt>
    <dgm:pt modelId="{341CC68F-72D9-470F-A2FB-BF448D57AC2A}" type="pres">
      <dgm:prSet presAssocID="{F1CEEC4A-646C-41F2-A245-EAF6E335613B}" presName="container" presStyleCnt="0">
        <dgm:presLayoutVars>
          <dgm:dir/>
          <dgm:resizeHandles val="exact"/>
        </dgm:presLayoutVars>
      </dgm:prSet>
      <dgm:spPr/>
    </dgm:pt>
    <dgm:pt modelId="{73D1C069-440B-40E6-98E7-34D45DA0DA94}" type="pres">
      <dgm:prSet presAssocID="{DD905897-40B1-4E09-A7EB-5EC4E1F47F8A}" presName="compNode" presStyleCnt="0"/>
      <dgm:spPr/>
    </dgm:pt>
    <dgm:pt modelId="{5B23089B-EA5A-4E66-89E4-375DC1C4EB4D}" type="pres">
      <dgm:prSet presAssocID="{DD905897-40B1-4E09-A7EB-5EC4E1F47F8A}" presName="iconBgRect" presStyleLbl="bgShp" presStyleIdx="0" presStyleCnt="3"/>
      <dgm:spPr/>
    </dgm:pt>
    <dgm:pt modelId="{91DE9567-2250-46EF-9ADB-BDD78381BD4F}" type="pres">
      <dgm:prSet presAssocID="{DD905897-40B1-4E09-A7EB-5EC4E1F47F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C64D1B-50E1-4DDA-B78F-4B568094BFB6}" type="pres">
      <dgm:prSet presAssocID="{DD905897-40B1-4E09-A7EB-5EC4E1F47F8A}" presName="spaceRect" presStyleCnt="0"/>
      <dgm:spPr/>
    </dgm:pt>
    <dgm:pt modelId="{3BDECD4F-02D5-44C2-9D37-DE3CA797A730}" type="pres">
      <dgm:prSet presAssocID="{DD905897-40B1-4E09-A7EB-5EC4E1F47F8A}" presName="textRect" presStyleLbl="revTx" presStyleIdx="0" presStyleCnt="3">
        <dgm:presLayoutVars>
          <dgm:chMax val="1"/>
          <dgm:chPref val="1"/>
        </dgm:presLayoutVars>
      </dgm:prSet>
      <dgm:spPr/>
    </dgm:pt>
    <dgm:pt modelId="{EDCB7955-43CC-448C-BF21-121740B14957}" type="pres">
      <dgm:prSet presAssocID="{088AB90A-6AC9-4D5F-B7A3-B82C6CA30860}" presName="sibTrans" presStyleLbl="sibTrans2D1" presStyleIdx="0" presStyleCnt="0"/>
      <dgm:spPr/>
    </dgm:pt>
    <dgm:pt modelId="{A21E0AC0-592F-4EDF-AE53-4AD79FAD61ED}" type="pres">
      <dgm:prSet presAssocID="{8D7F7935-EE33-4039-B98D-A482F2EC5ABD}" presName="compNode" presStyleCnt="0"/>
      <dgm:spPr/>
    </dgm:pt>
    <dgm:pt modelId="{343A7CFC-C611-412B-8329-797657CB7F4B}" type="pres">
      <dgm:prSet presAssocID="{8D7F7935-EE33-4039-B98D-A482F2EC5ABD}" presName="iconBgRect" presStyleLbl="bgShp" presStyleIdx="1" presStyleCnt="3"/>
      <dgm:spPr/>
    </dgm:pt>
    <dgm:pt modelId="{D0DFE24B-F2B6-4AD2-926D-935D74CEE0F0}" type="pres">
      <dgm:prSet presAssocID="{8D7F7935-EE33-4039-B98D-A482F2EC5A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2E52C35-F79A-4406-A87E-9D29D41495C9}" type="pres">
      <dgm:prSet presAssocID="{8D7F7935-EE33-4039-B98D-A482F2EC5ABD}" presName="spaceRect" presStyleCnt="0"/>
      <dgm:spPr/>
    </dgm:pt>
    <dgm:pt modelId="{40674637-EFDA-4B6E-AFB0-002A60D9FEE7}" type="pres">
      <dgm:prSet presAssocID="{8D7F7935-EE33-4039-B98D-A482F2EC5ABD}" presName="textRect" presStyleLbl="revTx" presStyleIdx="1" presStyleCnt="3">
        <dgm:presLayoutVars>
          <dgm:chMax val="1"/>
          <dgm:chPref val="1"/>
        </dgm:presLayoutVars>
      </dgm:prSet>
      <dgm:spPr/>
    </dgm:pt>
    <dgm:pt modelId="{5BE88DA8-038A-41B0-88E4-05554D924499}" type="pres">
      <dgm:prSet presAssocID="{7A8FEC48-3D9F-4963-836E-17AA468C7E95}" presName="sibTrans" presStyleLbl="sibTrans2D1" presStyleIdx="0" presStyleCnt="0"/>
      <dgm:spPr/>
    </dgm:pt>
    <dgm:pt modelId="{4DD5EA56-59F7-401A-ABD7-AAB4D6D33F84}" type="pres">
      <dgm:prSet presAssocID="{43C38EB2-96DE-4E0D-8B88-48B9FB776CF4}" presName="compNode" presStyleCnt="0"/>
      <dgm:spPr/>
    </dgm:pt>
    <dgm:pt modelId="{88C77F22-F3A3-4687-BBAA-040F9D02BD5F}" type="pres">
      <dgm:prSet presAssocID="{43C38EB2-96DE-4E0D-8B88-48B9FB776CF4}" presName="iconBgRect" presStyleLbl="bgShp" presStyleIdx="2" presStyleCnt="3"/>
      <dgm:spPr/>
    </dgm:pt>
    <dgm:pt modelId="{61E885F5-4DD2-4F87-A2CB-41CE3AB8BCE4}" type="pres">
      <dgm:prSet presAssocID="{43C38EB2-96DE-4E0D-8B88-48B9FB776C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199B8D5-98BB-4272-AF85-2611426F82CC}" type="pres">
      <dgm:prSet presAssocID="{43C38EB2-96DE-4E0D-8B88-48B9FB776CF4}" presName="spaceRect" presStyleCnt="0"/>
      <dgm:spPr/>
    </dgm:pt>
    <dgm:pt modelId="{385052E7-78D5-42A6-B235-796B0848299B}" type="pres">
      <dgm:prSet presAssocID="{43C38EB2-96DE-4E0D-8B88-48B9FB776C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FCA5A-15CB-49B7-A901-2D2106C3340F}" srcId="{F1CEEC4A-646C-41F2-A245-EAF6E335613B}" destId="{DD905897-40B1-4E09-A7EB-5EC4E1F47F8A}" srcOrd="0" destOrd="0" parTransId="{537ABC11-B333-4613-A5A5-7C36334E85AC}" sibTransId="{088AB90A-6AC9-4D5F-B7A3-B82C6CA30860}"/>
    <dgm:cxn modelId="{8BA05C85-8277-4A54-8637-DD436AEE2A28}" type="presOf" srcId="{7A8FEC48-3D9F-4963-836E-17AA468C7E95}" destId="{5BE88DA8-038A-41B0-88E4-05554D924499}" srcOrd="0" destOrd="0" presId="urn:microsoft.com/office/officeart/2018/2/layout/IconCircleList"/>
    <dgm:cxn modelId="{4975EB96-BD0B-4557-A466-7A5111EFA11E}" type="presOf" srcId="{8D7F7935-EE33-4039-B98D-A482F2EC5ABD}" destId="{40674637-EFDA-4B6E-AFB0-002A60D9FEE7}" srcOrd="0" destOrd="0" presId="urn:microsoft.com/office/officeart/2018/2/layout/IconCircleList"/>
    <dgm:cxn modelId="{C914409C-5D50-49D7-8EA4-D8566B4BD1D5}" type="presOf" srcId="{43C38EB2-96DE-4E0D-8B88-48B9FB776CF4}" destId="{385052E7-78D5-42A6-B235-796B0848299B}" srcOrd="0" destOrd="0" presId="urn:microsoft.com/office/officeart/2018/2/layout/IconCircleList"/>
    <dgm:cxn modelId="{D7F1A5BA-2180-4F70-B9E3-E9874D6AD0B3}" type="presOf" srcId="{F1CEEC4A-646C-41F2-A245-EAF6E335613B}" destId="{23D819B3-629B-4265-820F-9288F7D623BE}" srcOrd="0" destOrd="0" presId="urn:microsoft.com/office/officeart/2018/2/layout/IconCircleList"/>
    <dgm:cxn modelId="{8CB590D1-5586-47DE-81B1-71638B0597E5}" srcId="{F1CEEC4A-646C-41F2-A245-EAF6E335613B}" destId="{43C38EB2-96DE-4E0D-8B88-48B9FB776CF4}" srcOrd="2" destOrd="0" parTransId="{A39EE121-7386-4817-BEA4-FA3B55CD29B9}" sibTransId="{8EB76058-1A96-40CC-B643-3646126F74EC}"/>
    <dgm:cxn modelId="{B43270F6-426A-4FDF-8713-6FD511549541}" type="presOf" srcId="{088AB90A-6AC9-4D5F-B7A3-B82C6CA30860}" destId="{EDCB7955-43CC-448C-BF21-121740B14957}" srcOrd="0" destOrd="0" presId="urn:microsoft.com/office/officeart/2018/2/layout/IconCircleList"/>
    <dgm:cxn modelId="{F421EAF6-7DB8-47F9-A613-F99CFB5236DC}" srcId="{F1CEEC4A-646C-41F2-A245-EAF6E335613B}" destId="{8D7F7935-EE33-4039-B98D-A482F2EC5ABD}" srcOrd="1" destOrd="0" parTransId="{4CBF4A88-EEC6-4B6A-A45E-4BF70561C89F}" sibTransId="{7A8FEC48-3D9F-4963-836E-17AA468C7E95}"/>
    <dgm:cxn modelId="{3D5369FB-DFA2-4638-B866-5F9A12EB58C2}" type="presOf" srcId="{DD905897-40B1-4E09-A7EB-5EC4E1F47F8A}" destId="{3BDECD4F-02D5-44C2-9D37-DE3CA797A730}" srcOrd="0" destOrd="0" presId="urn:microsoft.com/office/officeart/2018/2/layout/IconCircleList"/>
    <dgm:cxn modelId="{1B0C7F33-E864-4A7F-B542-AA9C0CDFC3D4}" type="presParOf" srcId="{23D819B3-629B-4265-820F-9288F7D623BE}" destId="{341CC68F-72D9-470F-A2FB-BF448D57AC2A}" srcOrd="0" destOrd="0" presId="urn:microsoft.com/office/officeart/2018/2/layout/IconCircleList"/>
    <dgm:cxn modelId="{D6AC2F86-32FD-4731-93E7-45FEA5563ED7}" type="presParOf" srcId="{341CC68F-72D9-470F-A2FB-BF448D57AC2A}" destId="{73D1C069-440B-40E6-98E7-34D45DA0DA94}" srcOrd="0" destOrd="0" presId="urn:microsoft.com/office/officeart/2018/2/layout/IconCircleList"/>
    <dgm:cxn modelId="{72AD62A3-45E7-48A2-8D93-14BE18BCEC2D}" type="presParOf" srcId="{73D1C069-440B-40E6-98E7-34D45DA0DA94}" destId="{5B23089B-EA5A-4E66-89E4-375DC1C4EB4D}" srcOrd="0" destOrd="0" presId="urn:microsoft.com/office/officeart/2018/2/layout/IconCircleList"/>
    <dgm:cxn modelId="{B996B4DD-2614-4DFC-95BF-5B9A5D4B3A27}" type="presParOf" srcId="{73D1C069-440B-40E6-98E7-34D45DA0DA94}" destId="{91DE9567-2250-46EF-9ADB-BDD78381BD4F}" srcOrd="1" destOrd="0" presId="urn:microsoft.com/office/officeart/2018/2/layout/IconCircleList"/>
    <dgm:cxn modelId="{84E29685-30D7-4F19-A12D-317B2F121483}" type="presParOf" srcId="{73D1C069-440B-40E6-98E7-34D45DA0DA94}" destId="{0BC64D1B-50E1-4DDA-B78F-4B568094BFB6}" srcOrd="2" destOrd="0" presId="urn:microsoft.com/office/officeart/2018/2/layout/IconCircleList"/>
    <dgm:cxn modelId="{97DBA635-D881-428D-8BE6-6118FB4DB345}" type="presParOf" srcId="{73D1C069-440B-40E6-98E7-34D45DA0DA94}" destId="{3BDECD4F-02D5-44C2-9D37-DE3CA797A730}" srcOrd="3" destOrd="0" presId="urn:microsoft.com/office/officeart/2018/2/layout/IconCircleList"/>
    <dgm:cxn modelId="{D674A4CE-FC1D-4616-8FC0-FEF246E0BD7B}" type="presParOf" srcId="{341CC68F-72D9-470F-A2FB-BF448D57AC2A}" destId="{EDCB7955-43CC-448C-BF21-121740B14957}" srcOrd="1" destOrd="0" presId="urn:microsoft.com/office/officeart/2018/2/layout/IconCircleList"/>
    <dgm:cxn modelId="{CB901613-7D7E-40AC-B504-2FF0C602F30B}" type="presParOf" srcId="{341CC68F-72D9-470F-A2FB-BF448D57AC2A}" destId="{A21E0AC0-592F-4EDF-AE53-4AD79FAD61ED}" srcOrd="2" destOrd="0" presId="urn:microsoft.com/office/officeart/2018/2/layout/IconCircleList"/>
    <dgm:cxn modelId="{A1796AA8-A527-4012-95C3-C8579D03D21D}" type="presParOf" srcId="{A21E0AC0-592F-4EDF-AE53-4AD79FAD61ED}" destId="{343A7CFC-C611-412B-8329-797657CB7F4B}" srcOrd="0" destOrd="0" presId="urn:microsoft.com/office/officeart/2018/2/layout/IconCircleList"/>
    <dgm:cxn modelId="{40B0D798-A12F-4CDD-80BB-CD70726B0FBC}" type="presParOf" srcId="{A21E0AC0-592F-4EDF-AE53-4AD79FAD61ED}" destId="{D0DFE24B-F2B6-4AD2-926D-935D74CEE0F0}" srcOrd="1" destOrd="0" presId="urn:microsoft.com/office/officeart/2018/2/layout/IconCircleList"/>
    <dgm:cxn modelId="{88016C91-9029-4AA4-AF39-18902A2A0D1F}" type="presParOf" srcId="{A21E0AC0-592F-4EDF-AE53-4AD79FAD61ED}" destId="{22E52C35-F79A-4406-A87E-9D29D41495C9}" srcOrd="2" destOrd="0" presId="urn:microsoft.com/office/officeart/2018/2/layout/IconCircleList"/>
    <dgm:cxn modelId="{17177550-09E1-4817-B980-192B52ED40F7}" type="presParOf" srcId="{A21E0AC0-592F-4EDF-AE53-4AD79FAD61ED}" destId="{40674637-EFDA-4B6E-AFB0-002A60D9FEE7}" srcOrd="3" destOrd="0" presId="urn:microsoft.com/office/officeart/2018/2/layout/IconCircleList"/>
    <dgm:cxn modelId="{CFF41DB5-5D28-4A4B-960C-19B8D74EA81C}" type="presParOf" srcId="{341CC68F-72D9-470F-A2FB-BF448D57AC2A}" destId="{5BE88DA8-038A-41B0-88E4-05554D924499}" srcOrd="3" destOrd="0" presId="urn:microsoft.com/office/officeart/2018/2/layout/IconCircleList"/>
    <dgm:cxn modelId="{E43BCFD3-3B79-4989-AFBE-196A8952CB00}" type="presParOf" srcId="{341CC68F-72D9-470F-A2FB-BF448D57AC2A}" destId="{4DD5EA56-59F7-401A-ABD7-AAB4D6D33F84}" srcOrd="4" destOrd="0" presId="urn:microsoft.com/office/officeart/2018/2/layout/IconCircleList"/>
    <dgm:cxn modelId="{FDD7B99F-4F67-491C-BEB4-F615DB99D4A2}" type="presParOf" srcId="{4DD5EA56-59F7-401A-ABD7-AAB4D6D33F84}" destId="{88C77F22-F3A3-4687-BBAA-040F9D02BD5F}" srcOrd="0" destOrd="0" presId="urn:microsoft.com/office/officeart/2018/2/layout/IconCircleList"/>
    <dgm:cxn modelId="{1B0ABC67-B460-461F-9438-273F4E4F997C}" type="presParOf" srcId="{4DD5EA56-59F7-401A-ABD7-AAB4D6D33F84}" destId="{61E885F5-4DD2-4F87-A2CB-41CE3AB8BCE4}" srcOrd="1" destOrd="0" presId="urn:microsoft.com/office/officeart/2018/2/layout/IconCircleList"/>
    <dgm:cxn modelId="{F37FD41F-3692-43AA-A850-1F857BCD7B56}" type="presParOf" srcId="{4DD5EA56-59F7-401A-ABD7-AAB4D6D33F84}" destId="{8199B8D5-98BB-4272-AF85-2611426F82CC}" srcOrd="2" destOrd="0" presId="urn:microsoft.com/office/officeart/2018/2/layout/IconCircleList"/>
    <dgm:cxn modelId="{549A43B7-70B7-45A9-8DF5-D06A4B73F95C}" type="presParOf" srcId="{4DD5EA56-59F7-401A-ABD7-AAB4D6D33F84}" destId="{385052E7-78D5-42A6-B235-796B0848299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12D149-0E5E-4A0D-910D-A4595D3E5A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E9BB4D-F815-4F37-934F-3CCD8B1708C6}">
      <dgm:prSet/>
      <dgm:spPr>
        <a:solidFill>
          <a:schemeClr val="tx1">
            <a:lumMod val="6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All dataset csv files merged into one dataset file</a:t>
          </a:r>
          <a:endParaRPr lang="en-US" dirty="0">
            <a:solidFill>
              <a:schemeClr val="bg1"/>
            </a:solidFill>
          </a:endParaRPr>
        </a:p>
      </dgm:t>
    </dgm:pt>
    <dgm:pt modelId="{6DC17625-3C08-4EB9-A152-1046B61653DE}" type="parTrans" cxnId="{4525C033-D801-45C0-A6D5-207B0BC2DB22}">
      <dgm:prSet/>
      <dgm:spPr/>
      <dgm:t>
        <a:bodyPr/>
        <a:lstStyle/>
        <a:p>
          <a:endParaRPr lang="en-US"/>
        </a:p>
      </dgm:t>
    </dgm:pt>
    <dgm:pt modelId="{CC085605-FB48-46E1-88E0-6376D266717A}" type="sibTrans" cxnId="{4525C033-D801-45C0-A6D5-207B0BC2DB22}">
      <dgm:prSet/>
      <dgm:spPr/>
      <dgm:t>
        <a:bodyPr/>
        <a:lstStyle/>
        <a:p>
          <a:endParaRPr lang="en-US"/>
        </a:p>
      </dgm:t>
    </dgm:pt>
    <dgm:pt modelId="{779EA9C1-4F6B-4116-8F58-F59CE38C29E8}">
      <dgm:prSet/>
      <dgm:spPr>
        <a:solidFill>
          <a:schemeClr val="tx1">
            <a:lumMod val="6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Holiday converted into Boolean for qualitative variable analysis</a:t>
          </a:r>
          <a:endParaRPr lang="en-US" dirty="0">
            <a:solidFill>
              <a:schemeClr val="bg1"/>
            </a:solidFill>
          </a:endParaRPr>
        </a:p>
      </dgm:t>
    </dgm:pt>
    <dgm:pt modelId="{44DC280B-C73C-4563-886E-B0677D4CDCD5}" type="parTrans" cxnId="{AB7AF3D1-6270-4994-B2A8-256FECEB0C82}">
      <dgm:prSet/>
      <dgm:spPr/>
      <dgm:t>
        <a:bodyPr/>
        <a:lstStyle/>
        <a:p>
          <a:endParaRPr lang="en-US"/>
        </a:p>
      </dgm:t>
    </dgm:pt>
    <dgm:pt modelId="{3445B877-EFCA-4896-9BF5-B2190C86844F}" type="sibTrans" cxnId="{AB7AF3D1-6270-4994-B2A8-256FECEB0C82}">
      <dgm:prSet/>
      <dgm:spPr/>
      <dgm:t>
        <a:bodyPr/>
        <a:lstStyle/>
        <a:p>
          <a:endParaRPr lang="en-US"/>
        </a:p>
      </dgm:t>
    </dgm:pt>
    <dgm:pt modelId="{B6C11AFC-D310-4DC9-9A68-F5EC8A616C8E}">
      <dgm:prSet/>
      <dgm:spPr>
        <a:solidFill>
          <a:schemeClr val="tx1">
            <a:lumMod val="6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Replace all null values with integer 0</a:t>
          </a:r>
          <a:endParaRPr lang="en-US" dirty="0">
            <a:solidFill>
              <a:schemeClr val="bg1"/>
            </a:solidFill>
          </a:endParaRPr>
        </a:p>
      </dgm:t>
    </dgm:pt>
    <dgm:pt modelId="{57838BE9-3B7A-4017-BD37-8A53692C737B}" type="parTrans" cxnId="{6B2C291D-97EE-45E6-BB6C-2840D18B59B1}">
      <dgm:prSet/>
      <dgm:spPr/>
      <dgm:t>
        <a:bodyPr/>
        <a:lstStyle/>
        <a:p>
          <a:endParaRPr lang="en-US"/>
        </a:p>
      </dgm:t>
    </dgm:pt>
    <dgm:pt modelId="{5F3854DE-7894-4598-AA07-622C266E0308}" type="sibTrans" cxnId="{6B2C291D-97EE-45E6-BB6C-2840D18B59B1}">
      <dgm:prSet/>
      <dgm:spPr/>
      <dgm:t>
        <a:bodyPr/>
        <a:lstStyle/>
        <a:p>
          <a:endParaRPr lang="en-US"/>
        </a:p>
      </dgm:t>
    </dgm:pt>
    <dgm:pt modelId="{C5192843-4483-4428-BAEA-59A83395EB27}">
      <dgm:prSet/>
      <dgm:spPr>
        <a:solidFill>
          <a:schemeClr val="tx1">
            <a:lumMod val="6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Markdown columns totaled into new Markdown column</a:t>
          </a:r>
          <a:endParaRPr lang="en-US" dirty="0">
            <a:solidFill>
              <a:schemeClr val="bg1"/>
            </a:solidFill>
          </a:endParaRPr>
        </a:p>
      </dgm:t>
    </dgm:pt>
    <dgm:pt modelId="{CF8FD78D-1B95-491E-A406-0C1656091398}" type="parTrans" cxnId="{6C043B74-4649-43BD-9928-FE02B0627E92}">
      <dgm:prSet/>
      <dgm:spPr/>
      <dgm:t>
        <a:bodyPr/>
        <a:lstStyle/>
        <a:p>
          <a:endParaRPr lang="en-US"/>
        </a:p>
      </dgm:t>
    </dgm:pt>
    <dgm:pt modelId="{E20C7E71-3B18-4832-9059-4BF0BE60148A}" type="sibTrans" cxnId="{6C043B74-4649-43BD-9928-FE02B0627E92}">
      <dgm:prSet/>
      <dgm:spPr/>
      <dgm:t>
        <a:bodyPr/>
        <a:lstStyle/>
        <a:p>
          <a:endParaRPr lang="en-US"/>
        </a:p>
      </dgm:t>
    </dgm:pt>
    <dgm:pt modelId="{F42B54FB-83ED-4B60-99F6-2375014E059F}">
      <dgm:prSet/>
      <dgm:spPr>
        <a:solidFill>
          <a:schemeClr val="tx1">
            <a:lumMod val="6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Date split into Year, Month, Day, Quarter, Week of Year columns</a:t>
          </a:r>
          <a:endParaRPr lang="en-US" dirty="0">
            <a:solidFill>
              <a:schemeClr val="bg1"/>
            </a:solidFill>
          </a:endParaRPr>
        </a:p>
      </dgm:t>
    </dgm:pt>
    <dgm:pt modelId="{A04EE4E6-E84A-417C-8091-F6E35A8070ED}" type="parTrans" cxnId="{3586E096-2237-4F11-95DE-74AD041BE7D5}">
      <dgm:prSet/>
      <dgm:spPr/>
      <dgm:t>
        <a:bodyPr/>
        <a:lstStyle/>
        <a:p>
          <a:endParaRPr lang="en-US"/>
        </a:p>
      </dgm:t>
    </dgm:pt>
    <dgm:pt modelId="{642CE278-1823-4BD3-847E-506D602CC78A}" type="sibTrans" cxnId="{3586E096-2237-4F11-95DE-74AD041BE7D5}">
      <dgm:prSet/>
      <dgm:spPr/>
      <dgm:t>
        <a:bodyPr/>
        <a:lstStyle/>
        <a:p>
          <a:endParaRPr lang="en-US"/>
        </a:p>
      </dgm:t>
    </dgm:pt>
    <dgm:pt modelId="{61197FCC-D44F-4CCB-9CD7-0F9D43DE5FDF}" type="pres">
      <dgm:prSet presAssocID="{1A12D149-0E5E-4A0D-910D-A4595D3E5A34}" presName="outerComposite" presStyleCnt="0">
        <dgm:presLayoutVars>
          <dgm:chMax val="5"/>
          <dgm:dir/>
          <dgm:resizeHandles val="exact"/>
        </dgm:presLayoutVars>
      </dgm:prSet>
      <dgm:spPr/>
    </dgm:pt>
    <dgm:pt modelId="{A54AEDDA-B4D1-4FB2-A866-8A07367EA27B}" type="pres">
      <dgm:prSet presAssocID="{1A12D149-0E5E-4A0D-910D-A4595D3E5A34}" presName="dummyMaxCanvas" presStyleCnt="0">
        <dgm:presLayoutVars/>
      </dgm:prSet>
      <dgm:spPr/>
    </dgm:pt>
    <dgm:pt modelId="{C31246D7-909B-45A7-9634-16B5FA7214A8}" type="pres">
      <dgm:prSet presAssocID="{1A12D149-0E5E-4A0D-910D-A4595D3E5A34}" presName="FiveNodes_1" presStyleLbl="node1" presStyleIdx="0" presStyleCnt="5">
        <dgm:presLayoutVars>
          <dgm:bulletEnabled val="1"/>
        </dgm:presLayoutVars>
      </dgm:prSet>
      <dgm:spPr/>
    </dgm:pt>
    <dgm:pt modelId="{0D4A79C2-AE88-4311-83C7-36860C1F29EE}" type="pres">
      <dgm:prSet presAssocID="{1A12D149-0E5E-4A0D-910D-A4595D3E5A34}" presName="FiveNodes_2" presStyleLbl="node1" presStyleIdx="1" presStyleCnt="5">
        <dgm:presLayoutVars>
          <dgm:bulletEnabled val="1"/>
        </dgm:presLayoutVars>
      </dgm:prSet>
      <dgm:spPr/>
    </dgm:pt>
    <dgm:pt modelId="{A04A0188-C03A-43F3-9324-4818C0E9D10F}" type="pres">
      <dgm:prSet presAssocID="{1A12D149-0E5E-4A0D-910D-A4595D3E5A34}" presName="FiveNodes_3" presStyleLbl="node1" presStyleIdx="2" presStyleCnt="5">
        <dgm:presLayoutVars>
          <dgm:bulletEnabled val="1"/>
        </dgm:presLayoutVars>
      </dgm:prSet>
      <dgm:spPr/>
    </dgm:pt>
    <dgm:pt modelId="{E2BFA995-F5F7-4C59-B470-201ABD87AE75}" type="pres">
      <dgm:prSet presAssocID="{1A12D149-0E5E-4A0D-910D-A4595D3E5A34}" presName="FiveNodes_4" presStyleLbl="node1" presStyleIdx="3" presStyleCnt="5">
        <dgm:presLayoutVars>
          <dgm:bulletEnabled val="1"/>
        </dgm:presLayoutVars>
      </dgm:prSet>
      <dgm:spPr/>
    </dgm:pt>
    <dgm:pt modelId="{60240ED4-369C-4A72-AF27-EED9DF21E0A1}" type="pres">
      <dgm:prSet presAssocID="{1A12D149-0E5E-4A0D-910D-A4595D3E5A34}" presName="FiveNodes_5" presStyleLbl="node1" presStyleIdx="4" presStyleCnt="5">
        <dgm:presLayoutVars>
          <dgm:bulletEnabled val="1"/>
        </dgm:presLayoutVars>
      </dgm:prSet>
      <dgm:spPr/>
    </dgm:pt>
    <dgm:pt modelId="{8777D6CA-73C2-4104-B05A-0A9E1B949DD3}" type="pres">
      <dgm:prSet presAssocID="{1A12D149-0E5E-4A0D-910D-A4595D3E5A34}" presName="FiveConn_1-2" presStyleLbl="fgAccFollowNode1" presStyleIdx="0" presStyleCnt="4">
        <dgm:presLayoutVars>
          <dgm:bulletEnabled val="1"/>
        </dgm:presLayoutVars>
      </dgm:prSet>
      <dgm:spPr/>
    </dgm:pt>
    <dgm:pt modelId="{83575514-3644-48FF-A235-809908436522}" type="pres">
      <dgm:prSet presAssocID="{1A12D149-0E5E-4A0D-910D-A4595D3E5A34}" presName="FiveConn_2-3" presStyleLbl="fgAccFollowNode1" presStyleIdx="1" presStyleCnt="4">
        <dgm:presLayoutVars>
          <dgm:bulletEnabled val="1"/>
        </dgm:presLayoutVars>
      </dgm:prSet>
      <dgm:spPr/>
    </dgm:pt>
    <dgm:pt modelId="{7C4F25AF-C26B-428E-9DB9-E3974E720656}" type="pres">
      <dgm:prSet presAssocID="{1A12D149-0E5E-4A0D-910D-A4595D3E5A34}" presName="FiveConn_3-4" presStyleLbl="fgAccFollowNode1" presStyleIdx="2" presStyleCnt="4">
        <dgm:presLayoutVars>
          <dgm:bulletEnabled val="1"/>
        </dgm:presLayoutVars>
      </dgm:prSet>
      <dgm:spPr/>
    </dgm:pt>
    <dgm:pt modelId="{EF8A125A-B04F-40AA-B622-789C44C28359}" type="pres">
      <dgm:prSet presAssocID="{1A12D149-0E5E-4A0D-910D-A4595D3E5A34}" presName="FiveConn_4-5" presStyleLbl="fgAccFollowNode1" presStyleIdx="3" presStyleCnt="4">
        <dgm:presLayoutVars>
          <dgm:bulletEnabled val="1"/>
        </dgm:presLayoutVars>
      </dgm:prSet>
      <dgm:spPr/>
    </dgm:pt>
    <dgm:pt modelId="{3CF77664-C79F-4E01-931B-D3C830EBA79D}" type="pres">
      <dgm:prSet presAssocID="{1A12D149-0E5E-4A0D-910D-A4595D3E5A34}" presName="FiveNodes_1_text" presStyleLbl="node1" presStyleIdx="4" presStyleCnt="5">
        <dgm:presLayoutVars>
          <dgm:bulletEnabled val="1"/>
        </dgm:presLayoutVars>
      </dgm:prSet>
      <dgm:spPr/>
    </dgm:pt>
    <dgm:pt modelId="{38B8673E-FC21-4951-A3D6-3A4637D07C1C}" type="pres">
      <dgm:prSet presAssocID="{1A12D149-0E5E-4A0D-910D-A4595D3E5A34}" presName="FiveNodes_2_text" presStyleLbl="node1" presStyleIdx="4" presStyleCnt="5">
        <dgm:presLayoutVars>
          <dgm:bulletEnabled val="1"/>
        </dgm:presLayoutVars>
      </dgm:prSet>
      <dgm:spPr/>
    </dgm:pt>
    <dgm:pt modelId="{DDA2A9F4-C8AA-4ABC-AEF4-286DBB83FC21}" type="pres">
      <dgm:prSet presAssocID="{1A12D149-0E5E-4A0D-910D-A4595D3E5A34}" presName="FiveNodes_3_text" presStyleLbl="node1" presStyleIdx="4" presStyleCnt="5">
        <dgm:presLayoutVars>
          <dgm:bulletEnabled val="1"/>
        </dgm:presLayoutVars>
      </dgm:prSet>
      <dgm:spPr/>
    </dgm:pt>
    <dgm:pt modelId="{0EF1464D-5B09-4A2B-B2C1-96ECF3FB5B86}" type="pres">
      <dgm:prSet presAssocID="{1A12D149-0E5E-4A0D-910D-A4595D3E5A34}" presName="FiveNodes_4_text" presStyleLbl="node1" presStyleIdx="4" presStyleCnt="5">
        <dgm:presLayoutVars>
          <dgm:bulletEnabled val="1"/>
        </dgm:presLayoutVars>
      </dgm:prSet>
      <dgm:spPr/>
    </dgm:pt>
    <dgm:pt modelId="{43DC3F5A-836A-48FC-A14D-236EEBBB4642}" type="pres">
      <dgm:prSet presAssocID="{1A12D149-0E5E-4A0D-910D-A4595D3E5A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FA58D14-A55D-4A93-AF10-7CE743CD6900}" type="presOf" srcId="{ABE9BB4D-F815-4F37-934F-3CCD8B1708C6}" destId="{C31246D7-909B-45A7-9634-16B5FA7214A8}" srcOrd="0" destOrd="0" presId="urn:microsoft.com/office/officeart/2005/8/layout/vProcess5"/>
    <dgm:cxn modelId="{6B2C291D-97EE-45E6-BB6C-2840D18B59B1}" srcId="{1A12D149-0E5E-4A0D-910D-A4595D3E5A34}" destId="{B6C11AFC-D310-4DC9-9A68-F5EC8A616C8E}" srcOrd="2" destOrd="0" parTransId="{57838BE9-3B7A-4017-BD37-8A53692C737B}" sibTransId="{5F3854DE-7894-4598-AA07-622C266E0308}"/>
    <dgm:cxn modelId="{7828C128-3973-4E38-BA34-F4183F10FAC6}" type="presOf" srcId="{F42B54FB-83ED-4B60-99F6-2375014E059F}" destId="{60240ED4-369C-4A72-AF27-EED9DF21E0A1}" srcOrd="0" destOrd="0" presId="urn:microsoft.com/office/officeart/2005/8/layout/vProcess5"/>
    <dgm:cxn modelId="{3A145833-1906-4198-BE86-854222C30484}" type="presOf" srcId="{E20C7E71-3B18-4832-9059-4BF0BE60148A}" destId="{EF8A125A-B04F-40AA-B622-789C44C28359}" srcOrd="0" destOrd="0" presId="urn:microsoft.com/office/officeart/2005/8/layout/vProcess5"/>
    <dgm:cxn modelId="{4525C033-D801-45C0-A6D5-207B0BC2DB22}" srcId="{1A12D149-0E5E-4A0D-910D-A4595D3E5A34}" destId="{ABE9BB4D-F815-4F37-934F-3CCD8B1708C6}" srcOrd="0" destOrd="0" parTransId="{6DC17625-3C08-4EB9-A152-1046B61653DE}" sibTransId="{CC085605-FB48-46E1-88E0-6376D266717A}"/>
    <dgm:cxn modelId="{D2097A4A-64AA-4576-92B9-60422D4684AB}" type="presOf" srcId="{1A12D149-0E5E-4A0D-910D-A4595D3E5A34}" destId="{61197FCC-D44F-4CCB-9CD7-0F9D43DE5FDF}" srcOrd="0" destOrd="0" presId="urn:microsoft.com/office/officeart/2005/8/layout/vProcess5"/>
    <dgm:cxn modelId="{84E8446C-03F7-4F6F-8CFC-DD51454CB49E}" type="presOf" srcId="{779EA9C1-4F6B-4116-8F58-F59CE38C29E8}" destId="{38B8673E-FC21-4951-A3D6-3A4637D07C1C}" srcOrd="1" destOrd="0" presId="urn:microsoft.com/office/officeart/2005/8/layout/vProcess5"/>
    <dgm:cxn modelId="{33E4E66C-E962-4996-9F60-C6A14D79316A}" type="presOf" srcId="{3445B877-EFCA-4896-9BF5-B2190C86844F}" destId="{83575514-3644-48FF-A235-809908436522}" srcOrd="0" destOrd="0" presId="urn:microsoft.com/office/officeart/2005/8/layout/vProcess5"/>
    <dgm:cxn modelId="{6C043B74-4649-43BD-9928-FE02B0627E92}" srcId="{1A12D149-0E5E-4A0D-910D-A4595D3E5A34}" destId="{C5192843-4483-4428-BAEA-59A83395EB27}" srcOrd="3" destOrd="0" parTransId="{CF8FD78D-1B95-491E-A406-0C1656091398}" sibTransId="{E20C7E71-3B18-4832-9059-4BF0BE60148A}"/>
    <dgm:cxn modelId="{E1879574-8B2F-4AEF-A766-59DF4BEBA488}" type="presOf" srcId="{779EA9C1-4F6B-4116-8F58-F59CE38C29E8}" destId="{0D4A79C2-AE88-4311-83C7-36860C1F29EE}" srcOrd="0" destOrd="0" presId="urn:microsoft.com/office/officeart/2005/8/layout/vProcess5"/>
    <dgm:cxn modelId="{3586E096-2237-4F11-95DE-74AD041BE7D5}" srcId="{1A12D149-0E5E-4A0D-910D-A4595D3E5A34}" destId="{F42B54FB-83ED-4B60-99F6-2375014E059F}" srcOrd="4" destOrd="0" parTransId="{A04EE4E6-E84A-417C-8091-F6E35A8070ED}" sibTransId="{642CE278-1823-4BD3-847E-506D602CC78A}"/>
    <dgm:cxn modelId="{3E3D8BC7-53B4-43F1-9225-270DDF1F3E05}" type="presOf" srcId="{CC085605-FB48-46E1-88E0-6376D266717A}" destId="{8777D6CA-73C2-4104-B05A-0A9E1B949DD3}" srcOrd="0" destOrd="0" presId="urn:microsoft.com/office/officeart/2005/8/layout/vProcess5"/>
    <dgm:cxn modelId="{AB7AF3D1-6270-4994-B2A8-256FECEB0C82}" srcId="{1A12D149-0E5E-4A0D-910D-A4595D3E5A34}" destId="{779EA9C1-4F6B-4116-8F58-F59CE38C29E8}" srcOrd="1" destOrd="0" parTransId="{44DC280B-C73C-4563-886E-B0677D4CDCD5}" sibTransId="{3445B877-EFCA-4896-9BF5-B2190C86844F}"/>
    <dgm:cxn modelId="{E592DCD7-A4E3-4CAD-B6F4-45C7918A110B}" type="presOf" srcId="{C5192843-4483-4428-BAEA-59A83395EB27}" destId="{E2BFA995-F5F7-4C59-B470-201ABD87AE75}" srcOrd="0" destOrd="0" presId="urn:microsoft.com/office/officeart/2005/8/layout/vProcess5"/>
    <dgm:cxn modelId="{D1476AE3-2595-441D-A905-A7F28669DE57}" type="presOf" srcId="{5F3854DE-7894-4598-AA07-622C266E0308}" destId="{7C4F25AF-C26B-428E-9DB9-E3974E720656}" srcOrd="0" destOrd="0" presId="urn:microsoft.com/office/officeart/2005/8/layout/vProcess5"/>
    <dgm:cxn modelId="{61F322EB-F091-48B2-8D26-A63E2806A2A3}" type="presOf" srcId="{B6C11AFC-D310-4DC9-9A68-F5EC8A616C8E}" destId="{A04A0188-C03A-43F3-9324-4818C0E9D10F}" srcOrd="0" destOrd="0" presId="urn:microsoft.com/office/officeart/2005/8/layout/vProcess5"/>
    <dgm:cxn modelId="{A333AEEB-A0A8-40B6-89C9-17776BC934F0}" type="presOf" srcId="{C5192843-4483-4428-BAEA-59A83395EB27}" destId="{0EF1464D-5B09-4A2B-B2C1-96ECF3FB5B86}" srcOrd="1" destOrd="0" presId="urn:microsoft.com/office/officeart/2005/8/layout/vProcess5"/>
    <dgm:cxn modelId="{4353EBEB-901C-4CD5-AF6C-5B9CC9CDA3A8}" type="presOf" srcId="{ABE9BB4D-F815-4F37-934F-3CCD8B1708C6}" destId="{3CF77664-C79F-4E01-931B-D3C830EBA79D}" srcOrd="1" destOrd="0" presId="urn:microsoft.com/office/officeart/2005/8/layout/vProcess5"/>
    <dgm:cxn modelId="{CCB442F1-C39D-4B44-8811-A253B91955FA}" type="presOf" srcId="{F42B54FB-83ED-4B60-99F6-2375014E059F}" destId="{43DC3F5A-836A-48FC-A14D-236EEBBB4642}" srcOrd="1" destOrd="0" presId="urn:microsoft.com/office/officeart/2005/8/layout/vProcess5"/>
    <dgm:cxn modelId="{A727E1F4-1689-4975-9CAB-6A9FCD72DFF0}" type="presOf" srcId="{B6C11AFC-D310-4DC9-9A68-F5EC8A616C8E}" destId="{DDA2A9F4-C8AA-4ABC-AEF4-286DBB83FC21}" srcOrd="1" destOrd="0" presId="urn:microsoft.com/office/officeart/2005/8/layout/vProcess5"/>
    <dgm:cxn modelId="{4DA99F1A-E8A2-4573-81EB-842DA0C21355}" type="presParOf" srcId="{61197FCC-D44F-4CCB-9CD7-0F9D43DE5FDF}" destId="{A54AEDDA-B4D1-4FB2-A866-8A07367EA27B}" srcOrd="0" destOrd="0" presId="urn:microsoft.com/office/officeart/2005/8/layout/vProcess5"/>
    <dgm:cxn modelId="{1C47EFA2-FB61-4D2C-A0BC-7D3A017EA26A}" type="presParOf" srcId="{61197FCC-D44F-4CCB-9CD7-0F9D43DE5FDF}" destId="{C31246D7-909B-45A7-9634-16B5FA7214A8}" srcOrd="1" destOrd="0" presId="urn:microsoft.com/office/officeart/2005/8/layout/vProcess5"/>
    <dgm:cxn modelId="{B5446A9A-B761-4FD3-BAE2-76BB48A778D7}" type="presParOf" srcId="{61197FCC-D44F-4CCB-9CD7-0F9D43DE5FDF}" destId="{0D4A79C2-AE88-4311-83C7-36860C1F29EE}" srcOrd="2" destOrd="0" presId="urn:microsoft.com/office/officeart/2005/8/layout/vProcess5"/>
    <dgm:cxn modelId="{83FB071F-CDA7-4F0C-A8DB-BAC9BC75CC15}" type="presParOf" srcId="{61197FCC-D44F-4CCB-9CD7-0F9D43DE5FDF}" destId="{A04A0188-C03A-43F3-9324-4818C0E9D10F}" srcOrd="3" destOrd="0" presId="urn:microsoft.com/office/officeart/2005/8/layout/vProcess5"/>
    <dgm:cxn modelId="{D7C2C944-D961-4443-B2D1-C0D37B07DB9B}" type="presParOf" srcId="{61197FCC-D44F-4CCB-9CD7-0F9D43DE5FDF}" destId="{E2BFA995-F5F7-4C59-B470-201ABD87AE75}" srcOrd="4" destOrd="0" presId="urn:microsoft.com/office/officeart/2005/8/layout/vProcess5"/>
    <dgm:cxn modelId="{3037D044-A23A-406D-B3CE-7F307646E271}" type="presParOf" srcId="{61197FCC-D44F-4CCB-9CD7-0F9D43DE5FDF}" destId="{60240ED4-369C-4A72-AF27-EED9DF21E0A1}" srcOrd="5" destOrd="0" presId="urn:microsoft.com/office/officeart/2005/8/layout/vProcess5"/>
    <dgm:cxn modelId="{9F68BFF4-8C71-4FD5-B879-B746CC4ABF1F}" type="presParOf" srcId="{61197FCC-D44F-4CCB-9CD7-0F9D43DE5FDF}" destId="{8777D6CA-73C2-4104-B05A-0A9E1B949DD3}" srcOrd="6" destOrd="0" presId="urn:microsoft.com/office/officeart/2005/8/layout/vProcess5"/>
    <dgm:cxn modelId="{AAD56EEF-1E8C-4154-B682-383E31D77D0C}" type="presParOf" srcId="{61197FCC-D44F-4CCB-9CD7-0F9D43DE5FDF}" destId="{83575514-3644-48FF-A235-809908436522}" srcOrd="7" destOrd="0" presId="urn:microsoft.com/office/officeart/2005/8/layout/vProcess5"/>
    <dgm:cxn modelId="{9F552B90-7179-4514-9C5E-1C79AE1B1C34}" type="presParOf" srcId="{61197FCC-D44F-4CCB-9CD7-0F9D43DE5FDF}" destId="{7C4F25AF-C26B-428E-9DB9-E3974E720656}" srcOrd="8" destOrd="0" presId="urn:microsoft.com/office/officeart/2005/8/layout/vProcess5"/>
    <dgm:cxn modelId="{3178E3A9-2A0F-42D7-A73D-1F1B34F3E046}" type="presParOf" srcId="{61197FCC-D44F-4CCB-9CD7-0F9D43DE5FDF}" destId="{EF8A125A-B04F-40AA-B622-789C44C28359}" srcOrd="9" destOrd="0" presId="urn:microsoft.com/office/officeart/2005/8/layout/vProcess5"/>
    <dgm:cxn modelId="{26BBB55A-7456-4F17-835B-3A4493A45337}" type="presParOf" srcId="{61197FCC-D44F-4CCB-9CD7-0F9D43DE5FDF}" destId="{3CF77664-C79F-4E01-931B-D3C830EBA79D}" srcOrd="10" destOrd="0" presId="urn:microsoft.com/office/officeart/2005/8/layout/vProcess5"/>
    <dgm:cxn modelId="{6142FA64-150A-4FB6-A74A-C37ADE667898}" type="presParOf" srcId="{61197FCC-D44F-4CCB-9CD7-0F9D43DE5FDF}" destId="{38B8673E-FC21-4951-A3D6-3A4637D07C1C}" srcOrd="11" destOrd="0" presId="urn:microsoft.com/office/officeart/2005/8/layout/vProcess5"/>
    <dgm:cxn modelId="{E97E3F32-AC4C-4219-9D83-118900E163F5}" type="presParOf" srcId="{61197FCC-D44F-4CCB-9CD7-0F9D43DE5FDF}" destId="{DDA2A9F4-C8AA-4ABC-AEF4-286DBB83FC21}" srcOrd="12" destOrd="0" presId="urn:microsoft.com/office/officeart/2005/8/layout/vProcess5"/>
    <dgm:cxn modelId="{FC0290D9-4132-43B0-846D-67094D3113CC}" type="presParOf" srcId="{61197FCC-D44F-4CCB-9CD7-0F9D43DE5FDF}" destId="{0EF1464D-5B09-4A2B-B2C1-96ECF3FB5B86}" srcOrd="13" destOrd="0" presId="urn:microsoft.com/office/officeart/2005/8/layout/vProcess5"/>
    <dgm:cxn modelId="{3BCA0250-ABE3-45B8-A58C-C9CB39309914}" type="presParOf" srcId="{61197FCC-D44F-4CCB-9CD7-0F9D43DE5FDF}" destId="{43DC3F5A-836A-48FC-A14D-236EEBBB464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3089B-EA5A-4E66-89E4-375DC1C4EB4D}">
      <dsp:nvSpPr>
        <dsp:cNvPr id="0" name=""/>
        <dsp:cNvSpPr/>
      </dsp:nvSpPr>
      <dsp:spPr>
        <a:xfrm>
          <a:off x="1390436" y="568569"/>
          <a:ext cx="678743" cy="6787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E9567-2250-46EF-9ADB-BDD78381BD4F}">
      <dsp:nvSpPr>
        <dsp:cNvPr id="0" name=""/>
        <dsp:cNvSpPr/>
      </dsp:nvSpPr>
      <dsp:spPr>
        <a:xfrm>
          <a:off x="1532972" y="711105"/>
          <a:ext cx="393671" cy="39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ECD4F-02D5-44C2-9D37-DE3CA797A730}">
      <dsp:nvSpPr>
        <dsp:cNvPr id="0" name=""/>
        <dsp:cNvSpPr/>
      </dsp:nvSpPr>
      <dsp:spPr>
        <a:xfrm>
          <a:off x="2214624" y="568569"/>
          <a:ext cx="1599894" cy="678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Sales dataset downloaded from Kaggle hosted by Walmart</a:t>
          </a:r>
          <a:endParaRPr lang="en-US" sz="1200" kern="1200"/>
        </a:p>
      </dsp:txBody>
      <dsp:txXfrm>
        <a:off x="2214624" y="568569"/>
        <a:ext cx="1599894" cy="678743"/>
      </dsp:txXfrm>
    </dsp:sp>
    <dsp:sp modelId="{343A7CFC-C611-412B-8329-797657CB7F4B}">
      <dsp:nvSpPr>
        <dsp:cNvPr id="0" name=""/>
        <dsp:cNvSpPr/>
      </dsp:nvSpPr>
      <dsp:spPr>
        <a:xfrm>
          <a:off x="4093288" y="568569"/>
          <a:ext cx="678743" cy="6787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FE24B-F2B6-4AD2-926D-935D74CEE0F0}">
      <dsp:nvSpPr>
        <dsp:cNvPr id="0" name=""/>
        <dsp:cNvSpPr/>
      </dsp:nvSpPr>
      <dsp:spPr>
        <a:xfrm>
          <a:off x="4235825" y="711105"/>
          <a:ext cx="393671" cy="39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74637-EFDA-4B6E-AFB0-002A60D9FEE7}">
      <dsp:nvSpPr>
        <dsp:cNvPr id="0" name=""/>
        <dsp:cNvSpPr/>
      </dsp:nvSpPr>
      <dsp:spPr>
        <a:xfrm>
          <a:off x="4917477" y="568569"/>
          <a:ext cx="1599894" cy="678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Find the best statistical regression model to predict future sales for Walmart stores</a:t>
          </a:r>
          <a:endParaRPr lang="en-US" sz="1200" kern="1200" dirty="0"/>
        </a:p>
      </dsp:txBody>
      <dsp:txXfrm>
        <a:off x="4917477" y="568569"/>
        <a:ext cx="1599894" cy="678743"/>
      </dsp:txXfrm>
    </dsp:sp>
    <dsp:sp modelId="{88C77F22-F3A3-4687-BBAA-040F9D02BD5F}">
      <dsp:nvSpPr>
        <dsp:cNvPr id="0" name=""/>
        <dsp:cNvSpPr/>
      </dsp:nvSpPr>
      <dsp:spPr>
        <a:xfrm>
          <a:off x="6796141" y="568569"/>
          <a:ext cx="678743" cy="6787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885F5-4DD2-4F87-A2CB-41CE3AB8BCE4}">
      <dsp:nvSpPr>
        <dsp:cNvPr id="0" name=""/>
        <dsp:cNvSpPr/>
      </dsp:nvSpPr>
      <dsp:spPr>
        <a:xfrm>
          <a:off x="6938677" y="711105"/>
          <a:ext cx="393671" cy="39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52E7-78D5-42A6-B235-796B0848299B}">
      <dsp:nvSpPr>
        <dsp:cNvPr id="0" name=""/>
        <dsp:cNvSpPr/>
      </dsp:nvSpPr>
      <dsp:spPr>
        <a:xfrm>
          <a:off x="7620329" y="568569"/>
          <a:ext cx="1599894" cy="678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Use the best fit model to predict additional 2 years of weekly sales</a:t>
          </a:r>
          <a:endParaRPr lang="en-US" sz="1200" kern="1200"/>
        </a:p>
      </dsp:txBody>
      <dsp:txXfrm>
        <a:off x="7620329" y="568569"/>
        <a:ext cx="1599894" cy="678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246D7-909B-45A7-9634-16B5FA7214A8}">
      <dsp:nvSpPr>
        <dsp:cNvPr id="0" name=""/>
        <dsp:cNvSpPr/>
      </dsp:nvSpPr>
      <dsp:spPr>
        <a:xfrm>
          <a:off x="0" y="0"/>
          <a:ext cx="5416553" cy="68090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All dataset csv files merged into one dataset file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9943" y="19943"/>
        <a:ext cx="4602143" cy="641014"/>
      </dsp:txXfrm>
    </dsp:sp>
    <dsp:sp modelId="{0D4A79C2-AE88-4311-83C7-36860C1F29EE}">
      <dsp:nvSpPr>
        <dsp:cNvPr id="0" name=""/>
        <dsp:cNvSpPr/>
      </dsp:nvSpPr>
      <dsp:spPr>
        <a:xfrm>
          <a:off x="404482" y="775469"/>
          <a:ext cx="5416553" cy="68090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Holiday converted into Boolean for qualitative variable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424425" y="795412"/>
        <a:ext cx="4529599" cy="641014"/>
      </dsp:txXfrm>
    </dsp:sp>
    <dsp:sp modelId="{A04A0188-C03A-43F3-9324-4818C0E9D10F}">
      <dsp:nvSpPr>
        <dsp:cNvPr id="0" name=""/>
        <dsp:cNvSpPr/>
      </dsp:nvSpPr>
      <dsp:spPr>
        <a:xfrm>
          <a:off x="808965" y="1550938"/>
          <a:ext cx="5416553" cy="68090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Replace all null values with integer 0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828908" y="1570881"/>
        <a:ext cx="4529599" cy="641014"/>
      </dsp:txXfrm>
    </dsp:sp>
    <dsp:sp modelId="{E2BFA995-F5F7-4C59-B470-201ABD87AE75}">
      <dsp:nvSpPr>
        <dsp:cNvPr id="0" name=""/>
        <dsp:cNvSpPr/>
      </dsp:nvSpPr>
      <dsp:spPr>
        <a:xfrm>
          <a:off x="1213448" y="2326408"/>
          <a:ext cx="5416553" cy="68090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Markdown columns totaled into new Markdown column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233391" y="2346351"/>
        <a:ext cx="4529599" cy="641014"/>
      </dsp:txXfrm>
    </dsp:sp>
    <dsp:sp modelId="{60240ED4-369C-4A72-AF27-EED9DF21E0A1}">
      <dsp:nvSpPr>
        <dsp:cNvPr id="0" name=""/>
        <dsp:cNvSpPr/>
      </dsp:nvSpPr>
      <dsp:spPr>
        <a:xfrm>
          <a:off x="1617931" y="3101877"/>
          <a:ext cx="5416553" cy="68090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Date split into Year, Month, Day, Quarter, Week of Year columns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637874" y="3121820"/>
        <a:ext cx="4529599" cy="641014"/>
      </dsp:txXfrm>
    </dsp:sp>
    <dsp:sp modelId="{8777D6CA-73C2-4104-B05A-0A9E1B949DD3}">
      <dsp:nvSpPr>
        <dsp:cNvPr id="0" name=""/>
        <dsp:cNvSpPr/>
      </dsp:nvSpPr>
      <dsp:spPr>
        <a:xfrm>
          <a:off x="4973968" y="497435"/>
          <a:ext cx="442585" cy="4425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073550" y="497435"/>
        <a:ext cx="243421" cy="333045"/>
      </dsp:txXfrm>
    </dsp:sp>
    <dsp:sp modelId="{83575514-3644-48FF-A235-809908436522}">
      <dsp:nvSpPr>
        <dsp:cNvPr id="0" name=""/>
        <dsp:cNvSpPr/>
      </dsp:nvSpPr>
      <dsp:spPr>
        <a:xfrm>
          <a:off x="5378451" y="1272904"/>
          <a:ext cx="442585" cy="4425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478033" y="1272904"/>
        <a:ext cx="243421" cy="333045"/>
      </dsp:txXfrm>
    </dsp:sp>
    <dsp:sp modelId="{7C4F25AF-C26B-428E-9DB9-E3974E720656}">
      <dsp:nvSpPr>
        <dsp:cNvPr id="0" name=""/>
        <dsp:cNvSpPr/>
      </dsp:nvSpPr>
      <dsp:spPr>
        <a:xfrm>
          <a:off x="5782934" y="2037025"/>
          <a:ext cx="442585" cy="4425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882516" y="2037025"/>
        <a:ext cx="243421" cy="333045"/>
      </dsp:txXfrm>
    </dsp:sp>
    <dsp:sp modelId="{EF8A125A-B04F-40AA-B622-789C44C28359}">
      <dsp:nvSpPr>
        <dsp:cNvPr id="0" name=""/>
        <dsp:cNvSpPr/>
      </dsp:nvSpPr>
      <dsp:spPr>
        <a:xfrm>
          <a:off x="6187417" y="2820060"/>
          <a:ext cx="442585" cy="4425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286999" y="2820060"/>
        <a:ext cx="243421" cy="333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D473E-255C-4B9D-B852-FA966DF9D83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C9418-702F-4589-BB6B-59BB739B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C9418-702F-4589-BB6B-59BB739BD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7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3941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3780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4258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30936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20961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7711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3536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91167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461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1319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4390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74460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9448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9778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2736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9552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7828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20132-0C51-4CD2-B74E-F3AC89839266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057BB-261B-40B5-B91B-32C15FE19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3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69403/net-sales-of-walmart-worldwide-by-division/" TargetMode="External"/><Relationship Id="rId2" Type="http://schemas.openxmlformats.org/officeDocument/2006/relationships/hyperlink" Target="https://towardsdatascience.com/from-a-single-decision-tree-to-a-random-forest-b9523be65147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Walmart#Technolog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11" Type="http://schemas.microsoft.com/office/2007/relationships/diagramDrawing" Target="../diagrams/drawing2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jpe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557AB3-8CFF-D1DF-64BE-AB6FC1596D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28314" b="1542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69836-5A18-D7AD-AE38-7E27CC129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000"/>
              <a:t>Sales forecasting Walmart sales</a:t>
            </a:r>
            <a:br>
              <a:rPr lang="en-US" sz="3000"/>
            </a:br>
            <a:r>
              <a:rPr lang="en-US" sz="3000"/>
              <a:t>a 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D6F73-201B-7013-0507-16D58DD72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100" b="1"/>
              <a:t>Ryan Hadginikitas</a:t>
            </a:r>
          </a:p>
          <a:p>
            <a:pPr algn="ctr">
              <a:lnSpc>
                <a:spcPct val="110000"/>
              </a:lnSpc>
            </a:pPr>
            <a:r>
              <a:rPr lang="en-US" sz="1100" b="1"/>
              <a:t>Mat 430</a:t>
            </a:r>
          </a:p>
          <a:p>
            <a:pPr algn="ctr">
              <a:lnSpc>
                <a:spcPct val="110000"/>
              </a:lnSpc>
            </a:pPr>
            <a:r>
              <a:rPr lang="en-US" sz="1100" b="1"/>
              <a:t>August 14, 2024</a:t>
            </a:r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0764C88A-9E98-71E8-0CD1-D0DEFBDF1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008" y="58128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2369"/>
      </p:ext>
    </p:extLst>
  </p:cSld>
  <p:clrMapOvr>
    <a:masterClrMapping/>
  </p:clrMapOvr>
  <p:transition spd="slow" advClick="0" advTm="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1F2F4-6050-E94A-C420-72C615EEF1EE}"/>
              </a:ext>
            </a:extLst>
          </p:cNvPr>
          <p:cNvSpPr txBox="1"/>
          <p:nvPr/>
        </p:nvSpPr>
        <p:spPr>
          <a:xfrm>
            <a:off x="2036190" y="584462"/>
            <a:ext cx="796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REGRESSION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72E1A-B96A-D9D2-ACC0-5954F718A96E}"/>
              </a:ext>
            </a:extLst>
          </p:cNvPr>
          <p:cNvSpPr txBox="1"/>
          <p:nvPr/>
        </p:nvSpPr>
        <p:spPr>
          <a:xfrm>
            <a:off x="1140643" y="1451728"/>
            <a:ext cx="50339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Multiple Decision Trees modeled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Outputs of Decision Trees make overall prediction for unseen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Average of Decision Trees used to make prediction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Benefits of Random Forest: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b="1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Has overall better accuracy than linear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handle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Works well with outliers in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8F1AC-EE6F-D2EB-8D5D-BBDFCF0A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0519"/>
            <a:ext cx="5776307" cy="346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8C3E4A-52D3-AAC3-DF84-325D93369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495" y="604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1543"/>
      </p:ext>
    </p:extLst>
  </p:cSld>
  <p:clrMapOvr>
    <a:masterClrMapping/>
  </p:clrMapOvr>
  <p:transition spd="slow" advClick="0" advTm="4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8BF60-8353-9012-92E2-7C58D25679EB}"/>
              </a:ext>
            </a:extLst>
          </p:cNvPr>
          <p:cNvSpPr txBox="1"/>
          <p:nvPr/>
        </p:nvSpPr>
        <p:spPr>
          <a:xfrm>
            <a:off x="3013435" y="367645"/>
            <a:ext cx="61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Model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D31DA-1F1B-3E2E-3ADE-87B5357F9722}"/>
              </a:ext>
            </a:extLst>
          </p:cNvPr>
          <p:cNvSpPr txBox="1"/>
          <p:nvPr/>
        </p:nvSpPr>
        <p:spPr>
          <a:xfrm>
            <a:off x="1291472" y="1150767"/>
            <a:ext cx="5920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Predictors chosen from Correlation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split into training and test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Compare results from training set to test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200 decision trees chosen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 of Bag Score, MSE, and R-squared calculated 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A98E66-9E78-10D6-D6B7-7D5282AC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3" y="3873205"/>
            <a:ext cx="3874857" cy="1042688"/>
          </a:xfrm>
          <a:prstGeom prst="rect">
            <a:avLst/>
          </a:prstGeom>
        </p:spPr>
      </p:pic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29B7352-B83F-F847-6D13-F74A7353F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2" y="5534565"/>
            <a:ext cx="3874857" cy="104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B90B6-7433-47CE-191F-AF87F26AE541}"/>
              </a:ext>
            </a:extLst>
          </p:cNvPr>
          <p:cNvSpPr txBox="1"/>
          <p:nvPr/>
        </p:nvSpPr>
        <p:spPr>
          <a:xfrm>
            <a:off x="2842180" y="3429000"/>
            <a:ext cx="281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TRAINING SET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F98D9-3A0E-369D-E5BA-68FDEAEF9E10}"/>
              </a:ext>
            </a:extLst>
          </p:cNvPr>
          <p:cNvSpPr txBox="1"/>
          <p:nvPr/>
        </p:nvSpPr>
        <p:spPr>
          <a:xfrm>
            <a:off x="2945875" y="5062194"/>
            <a:ext cx="261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TEST SET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3703B-E59E-8228-DDF2-3CD5C51032DF}"/>
              </a:ext>
            </a:extLst>
          </p:cNvPr>
          <p:cNvSpPr txBox="1"/>
          <p:nvPr/>
        </p:nvSpPr>
        <p:spPr>
          <a:xfrm>
            <a:off x="6389803" y="3176955"/>
            <a:ext cx="5802197" cy="3477875"/>
          </a:xfrm>
          <a:prstGeom prst="rect">
            <a:avLst/>
          </a:prstGeom>
          <a:solidFill>
            <a:schemeClr val="tx1">
              <a:lumMod val="95000"/>
              <a:alpha val="16000"/>
            </a:schemeClr>
          </a:solidFill>
          <a:effectLst>
            <a:softEdge rad="139700"/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Out of Bag Score (OOB):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- Rows of data not used by training set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	- Left out rows given to model as unseen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	- Unseen data’s accuracy scored for 	 	 	  	  predicting outcome</a:t>
            </a:r>
          </a:p>
          <a:p>
            <a:r>
              <a:rPr lang="en-US" sz="2000" b="1" u="sng" dirty="0">
                <a:solidFill>
                  <a:schemeClr val="bg1"/>
                </a:solidFill>
              </a:rPr>
              <a:t>Mean Squared Error (MSE):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- Measures average squared distance 	 	  	 	  between predicted vs actual values</a:t>
            </a:r>
          </a:p>
          <a:p>
            <a:r>
              <a:rPr lang="en-US" sz="2000" b="1" u="sng" dirty="0">
                <a:solidFill>
                  <a:schemeClr val="bg1"/>
                </a:solidFill>
              </a:rPr>
              <a:t>Coefficient of Determination(R-squared):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- Goodness of fit of model predicting  	 	  	 	  weekly sales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E2F227-D747-8EA4-D9C0-87FB79BB3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483" y="596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4328"/>
      </p:ext>
    </p:extLst>
  </p:cSld>
  <p:clrMapOvr>
    <a:masterClrMapping/>
  </p:clrMapOvr>
  <p:transition spd="slow" advClick="0" advTm="11840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ED099-D157-E926-EEE2-1A6DE41F7944}"/>
              </a:ext>
            </a:extLst>
          </p:cNvPr>
          <p:cNvSpPr txBox="1"/>
          <p:nvPr/>
        </p:nvSpPr>
        <p:spPr>
          <a:xfrm>
            <a:off x="1936586" y="114307"/>
            <a:ext cx="880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VS.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0E1E6-6F4E-B384-3A34-7FCB1C755119}"/>
              </a:ext>
            </a:extLst>
          </p:cNvPr>
          <p:cNvSpPr txBox="1"/>
          <p:nvPr/>
        </p:nvSpPr>
        <p:spPr>
          <a:xfrm>
            <a:off x="7591126" y="1946417"/>
            <a:ext cx="701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57849-CDA8-1737-74BD-5AB6314D4967}"/>
              </a:ext>
            </a:extLst>
          </p:cNvPr>
          <p:cNvSpPr txBox="1"/>
          <p:nvPr/>
        </p:nvSpPr>
        <p:spPr>
          <a:xfrm>
            <a:off x="4313709" y="3613512"/>
            <a:ext cx="7041822" cy="3539430"/>
          </a:xfrm>
          <a:prstGeom prst="rect">
            <a:avLst/>
          </a:prstGeom>
          <a:solidFill>
            <a:schemeClr val="tx1">
              <a:lumMod val="95000"/>
              <a:alpha val="15000"/>
            </a:schemeClr>
          </a:solidFill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Linear Regression: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Residuals vs Fitted plot shows linear trend, not randomly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QQ plot heavily tailing upward, variables not normally distributed</a:t>
            </a:r>
          </a:p>
          <a:p>
            <a:r>
              <a:rPr lang="en-US" sz="2000" b="1" u="sng" dirty="0">
                <a:solidFill>
                  <a:schemeClr val="bg1"/>
                </a:solidFill>
              </a:rPr>
              <a:t>Random Forest: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Random Forest better fit model for weekly sales predictions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Random Forest has overall accuracy of 97% predicting weekly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FBF04A11-870E-E83C-C982-1467ECB7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1074872"/>
            <a:ext cx="2604619" cy="26046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graph of red dots&#10;&#10;Description automatically generated">
            <a:extLst>
              <a:ext uri="{FF2B5EF4-FFF2-40B4-BE49-F238E27FC236}">
                <a16:creationId xmlns:a16="http://schemas.microsoft.com/office/drawing/2014/main" id="{586B2EAA-E784-ACCB-76E0-5AD52CE52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" y="4000642"/>
            <a:ext cx="2604618" cy="260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graph with a bar and text&#10;&#10;Description automatically generated with medium confidence">
            <a:extLst>
              <a:ext uri="{FF2B5EF4-FFF2-40B4-BE49-F238E27FC236}">
                <a16:creationId xmlns:a16="http://schemas.microsoft.com/office/drawing/2014/main" id="{999FBA07-D5F0-2686-AFB8-9C2C66B8F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38" y="965646"/>
            <a:ext cx="3422272" cy="246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B1A404A1-14FF-6B91-67DA-3ECD7E6ED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572" y="965646"/>
            <a:ext cx="3386567" cy="24428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0E67A6-1EDC-D4A5-45EE-64179FE5A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869" y="60842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4905"/>
      </p:ext>
    </p:extLst>
  </p:cSld>
  <p:clrMapOvr>
    <a:masterClrMapping/>
  </p:clrMapOvr>
  <p:transition spd="slow" advClick="0" advTm="6611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1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7301E-CD36-BD5A-FA8D-AFC9B4E07BC0}"/>
              </a:ext>
            </a:extLst>
          </p:cNvPr>
          <p:cNvSpPr txBox="1"/>
          <p:nvPr/>
        </p:nvSpPr>
        <p:spPr>
          <a:xfrm>
            <a:off x="3503671" y="354672"/>
            <a:ext cx="518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LIMITATIONS OF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A3BF1-EDC3-91FC-C8CF-F2BD9C569D7E}"/>
              </a:ext>
            </a:extLst>
          </p:cNvPr>
          <p:cNvSpPr txBox="1"/>
          <p:nvPr/>
        </p:nvSpPr>
        <p:spPr>
          <a:xfrm>
            <a:off x="1555423" y="1385740"/>
            <a:ext cx="38555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More historical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Limited number of stores in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Economic variables can have varying degrees of effect due to sociological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Consumer buying behavior varies greatly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Random Forest needed far greater number of trees to tune MSE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showing the average sales by years&#10;&#10;Description automatically generated">
            <a:extLst>
              <a:ext uri="{FF2B5EF4-FFF2-40B4-BE49-F238E27FC236}">
                <a16:creationId xmlns:a16="http://schemas.microsoft.com/office/drawing/2014/main" id="{0DCA89CC-A3C8-EC26-2394-21F045EF6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740"/>
            <a:ext cx="5184658" cy="414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F9AC65-5ADD-FFF5-9714-448342C0D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019" y="6039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0725"/>
      </p:ext>
    </p:extLst>
  </p:cSld>
  <p:clrMapOvr>
    <a:masterClrMapping/>
  </p:clrMapOvr>
  <p:transition spd="slow" advClick="0" advTm="398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20DC2-2B80-433C-C3ED-C78ED2B94A0D}"/>
              </a:ext>
            </a:extLst>
          </p:cNvPr>
          <p:cNvSpPr txBox="1"/>
          <p:nvPr/>
        </p:nvSpPr>
        <p:spPr>
          <a:xfrm>
            <a:off x="1743959" y="353085"/>
            <a:ext cx="9153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PREDICTED WEEKLY SALES RESULTS</a:t>
            </a:r>
          </a:p>
        </p:txBody>
      </p:sp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F3BADB1D-69F0-A879-158D-20DDEEBE3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9" y="1861272"/>
            <a:ext cx="5212090" cy="3776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54BE3B-520E-C96F-E5AD-10542C186407}"/>
              </a:ext>
            </a:extLst>
          </p:cNvPr>
          <p:cNvSpPr txBox="1"/>
          <p:nvPr/>
        </p:nvSpPr>
        <p:spPr>
          <a:xfrm>
            <a:off x="1150070" y="1715678"/>
            <a:ext cx="45531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bg1"/>
                </a:solidFill>
              </a:rPr>
              <a:t>BEST MODEL FIT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variables have positive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Model used to predict additional two years of weekly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From graph, weekly sales spike around major holidays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bg1"/>
                </a:solidFill>
              </a:rPr>
              <a:t>REAL WORLD APPLICATIONS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- Examine sales trends</a:t>
            </a:r>
          </a:p>
          <a:p>
            <a:r>
              <a:rPr lang="en-US" sz="2400" dirty="0">
                <a:solidFill>
                  <a:schemeClr val="bg1"/>
                </a:solidFill>
              </a:rPr>
              <a:t>	- Strategize marketing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	- Compare stores performance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	- Evaluate company growth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F7F18C-FEC0-00EE-8715-69BE73148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215" y="5935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7751"/>
      </p:ext>
    </p:extLst>
  </p:cSld>
  <p:clrMapOvr>
    <a:masterClrMapping/>
  </p:clrMapOvr>
  <p:transition spd="slow" advClick="0" advTm="6110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86338-2743-08D4-64EF-114EB9A50F02}"/>
              </a:ext>
            </a:extLst>
          </p:cNvPr>
          <p:cNvSpPr txBox="1"/>
          <p:nvPr/>
        </p:nvSpPr>
        <p:spPr>
          <a:xfrm>
            <a:off x="4626071" y="654568"/>
            <a:ext cx="231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CITATIONS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E5CB09-CF88-0B26-0EDD-BBB9F47E6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968" y="1894319"/>
            <a:ext cx="761934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Silipo, R. (2019a, October 8).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From a Single Decision Tree to a Random Forest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. Medium.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https://towardsdatascience.com/from-a-single-decision-tree-to-a-random-forest-b9523be65147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Statista. (2023a). Walmart’s net sales breakdown 2008-2019 | Statista. Statista; Statista.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https://www.statista.com/statistics/269403/net-sales-of-walmart-worldwide-by-division/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Wikipedia Contributors. (2024a, August 15). Walmart. Wikipedia; Wikimedia Foundation.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linkClick r:id="rId4"/>
              </a:rPr>
              <a:t>https://en.wikipedia.org/wiki/Walmart#Technology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460400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number and number&#10;&#10;Description automatically generated with medium confidence">
            <a:extLst>
              <a:ext uri="{FF2B5EF4-FFF2-40B4-BE49-F238E27FC236}">
                <a16:creationId xmlns:a16="http://schemas.microsoft.com/office/drawing/2014/main" id="{FE242A76-398D-6F0A-6265-526A8710E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99" y="312374"/>
            <a:ext cx="7142848" cy="46135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59A005E-4DE2-FD6B-F9F4-CE998AEC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81" y="152505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WALMART 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F19B3-EB2D-E990-90BD-B9C03FA77548}"/>
              </a:ext>
            </a:extLst>
          </p:cNvPr>
          <p:cNvSpPr txBox="1"/>
          <p:nvPr/>
        </p:nvSpPr>
        <p:spPr>
          <a:xfrm>
            <a:off x="994511" y="1207255"/>
            <a:ext cx="5194169" cy="557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Walmart generates 500 billion annually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Top 3 most popular department stores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10,586 stores and clubs in 24 countries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Walmart collects and analyzes large amounts of consumer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Big data sets mined for predictive analytics</a:t>
            </a:r>
          </a:p>
        </p:txBody>
      </p:sp>
      <p:pic>
        <p:nvPicPr>
          <p:cNvPr id="20" name="walmart sales">
            <a:hlinkClick r:id="" action="ppaction://media"/>
            <a:extLst>
              <a:ext uri="{FF2B5EF4-FFF2-40B4-BE49-F238E27FC236}">
                <a16:creationId xmlns:a16="http://schemas.microsoft.com/office/drawing/2014/main" id="{FA324F29-A67B-6C0C-2402-025C91792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44" y="6046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837"/>
      </p:ext>
    </p:extLst>
  </p:cSld>
  <p:clrMapOvr>
    <a:masterClrMapping/>
  </p:clrMapOvr>
  <p:transition spd="slow" advClick="0" advTm="2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A00A9F-EE0B-70A8-1401-20AAEBC88417}"/>
              </a:ext>
            </a:extLst>
          </p:cNvPr>
          <p:cNvSpPr/>
          <p:nvPr/>
        </p:nvSpPr>
        <p:spPr>
          <a:xfrm>
            <a:off x="790669" y="452520"/>
            <a:ext cx="5497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RESEARCH GOALS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06E8B27-15C8-8B41-40E8-C74CA90BF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9" y="2394408"/>
            <a:ext cx="11622122" cy="4289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957BF1F6-F1E1-0950-F044-F968588D6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222515"/>
              </p:ext>
            </p:extLst>
          </p:nvPr>
        </p:nvGraphicFramePr>
        <p:xfrm>
          <a:off x="790670" y="859138"/>
          <a:ext cx="10610661" cy="1815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470001-B3AD-2AC4-BDFD-593BDBBD7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069" y="61006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05711"/>
      </p:ext>
    </p:extLst>
  </p:cSld>
  <p:clrMapOvr>
    <a:masterClrMapping/>
  </p:clrMapOvr>
  <p:transition spd="slow" advClick="0" advTm="3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36B3F-6AA2-B362-60B0-2C0980FCCFB0}"/>
              </a:ext>
            </a:extLst>
          </p:cNvPr>
          <p:cNvSpPr txBox="1"/>
          <p:nvPr/>
        </p:nvSpPr>
        <p:spPr>
          <a:xfrm>
            <a:off x="337240" y="449075"/>
            <a:ext cx="82635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40EF7-C4E8-86A9-5CFB-0CF6BFB130EE}"/>
              </a:ext>
            </a:extLst>
          </p:cNvPr>
          <p:cNvSpPr txBox="1"/>
          <p:nvPr/>
        </p:nvSpPr>
        <p:spPr>
          <a:xfrm>
            <a:off x="832005" y="1150089"/>
            <a:ext cx="8003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Four different datasets used: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Features csv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Train csv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Test csv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Stores 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10B6C-5179-4FB3-0243-0791B26728BC}"/>
              </a:ext>
            </a:extLst>
          </p:cNvPr>
          <p:cNvSpPr txBox="1"/>
          <p:nvPr/>
        </p:nvSpPr>
        <p:spPr>
          <a:xfrm>
            <a:off x="6460084" y="1253102"/>
            <a:ext cx="63826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Files were merged, one dataset with columns: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Department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Weekly Sales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Temperature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Fuel Price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Markdown 1, 2, 3, 4, 5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Consumer Price Index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Unemployment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Holiday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Type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Size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B41396-2F97-372F-9998-50486EEEE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2" y="5080211"/>
            <a:ext cx="7864444" cy="1633514"/>
          </a:xfrm>
          <a:prstGeom prst="rect">
            <a:avLst/>
          </a:prstGeom>
        </p:spPr>
      </p:pic>
      <p:pic>
        <p:nvPicPr>
          <p:cNvPr id="17" name="Picture 16" descr="A screenshot of a data report&#10;&#10;Description automatically generated">
            <a:extLst>
              <a:ext uri="{FF2B5EF4-FFF2-40B4-BE49-F238E27FC236}">
                <a16:creationId xmlns:a16="http://schemas.microsoft.com/office/drawing/2014/main" id="{6C044E02-A256-1CAE-0847-CF393ABDA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04" y="3371486"/>
            <a:ext cx="2846771" cy="146073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F57A59A-DBC3-68AB-6992-F6E939A9E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57" y="1669387"/>
            <a:ext cx="2114863" cy="1469789"/>
          </a:xfrm>
          <a:prstGeom prst="rect">
            <a:avLst/>
          </a:prstGeom>
        </p:spPr>
      </p:pic>
      <p:pic>
        <p:nvPicPr>
          <p:cNvPr id="21" name="Picture 20" descr="A screenshot of a number&#10;&#10;Description automatically generated">
            <a:extLst>
              <a:ext uri="{FF2B5EF4-FFF2-40B4-BE49-F238E27FC236}">
                <a16:creationId xmlns:a16="http://schemas.microsoft.com/office/drawing/2014/main" id="{3C8853A3-358E-8F14-0757-AD46327EF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56" y="3371486"/>
            <a:ext cx="1428733" cy="1469789"/>
          </a:xfrm>
          <a:prstGeom prst="rect">
            <a:avLst/>
          </a:prstGeom>
        </p:spPr>
      </p:pic>
      <p:pic>
        <p:nvPicPr>
          <p:cNvPr id="24" name="EDA">
            <a:hlinkClick r:id="" action="ppaction://media"/>
            <a:extLst>
              <a:ext uri="{FF2B5EF4-FFF2-40B4-BE49-F238E27FC236}">
                <a16:creationId xmlns:a16="http://schemas.microsoft.com/office/drawing/2014/main" id="{2E837EC6-487F-AA21-EFE0-BB33E454E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6676" y="6104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4241"/>
      </p:ext>
    </p:extLst>
  </p:cSld>
  <p:clrMapOvr>
    <a:masterClrMapping/>
  </p:clrMapOvr>
  <p:transition spd="slow" advClick="0" advTm="8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3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4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44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89F084-C72A-117C-02D5-24CCEFFFC8D0}"/>
              </a:ext>
            </a:extLst>
          </p:cNvPr>
          <p:cNvSpPr txBox="1"/>
          <p:nvPr/>
        </p:nvSpPr>
        <p:spPr>
          <a:xfrm>
            <a:off x="371476" y="176716"/>
            <a:ext cx="4624879" cy="5507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EXPLORATORY DATA ANALYSIS CONT’D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71202B-9171-F5E9-D9C5-E419BD0D6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36" y="4747004"/>
            <a:ext cx="9760636" cy="175691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88" name="TextBox 2">
            <a:extLst>
              <a:ext uri="{FF2B5EF4-FFF2-40B4-BE49-F238E27FC236}">
                <a16:creationId xmlns:a16="http://schemas.microsoft.com/office/drawing/2014/main" id="{FA721D21-3EB3-6986-A952-0CB69AF0E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65543"/>
              </p:ext>
            </p:extLst>
          </p:nvPr>
        </p:nvGraphicFramePr>
        <p:xfrm>
          <a:off x="4540743" y="638650"/>
          <a:ext cx="7034485" cy="378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EDA 2">
            <a:hlinkClick r:id="" action="ppaction://media"/>
            <a:extLst>
              <a:ext uri="{FF2B5EF4-FFF2-40B4-BE49-F238E27FC236}">
                <a16:creationId xmlns:a16="http://schemas.microsoft.com/office/drawing/2014/main" id="{2296897F-2CC3-A8B1-7903-43CE427CB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2087" y="59428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7995"/>
      </p:ext>
    </p:extLst>
  </p:cSld>
  <p:clrMapOvr>
    <a:masterClrMapping/>
  </p:clrMapOvr>
  <p:transition spd="slow" advClick="0" advTm="10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with colored lines&#10;&#10;Description automatically generated">
            <a:extLst>
              <a:ext uri="{FF2B5EF4-FFF2-40B4-BE49-F238E27FC236}">
                <a16:creationId xmlns:a16="http://schemas.microsoft.com/office/drawing/2014/main" id="{2F90E9A1-E218-6A9E-9F29-BAC7E1EE94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49" y="2790636"/>
            <a:ext cx="10392507" cy="40530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softEdge rad="1524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708C-496D-E60C-F7A6-5ADE37B0F365}"/>
              </a:ext>
            </a:extLst>
          </p:cNvPr>
          <p:cNvSpPr txBox="1"/>
          <p:nvPr/>
        </p:nvSpPr>
        <p:spPr>
          <a:xfrm>
            <a:off x="4156725" y="-149375"/>
            <a:ext cx="445928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E6E67-7761-3978-3AFC-BE5C7D92BC3C}"/>
              </a:ext>
            </a:extLst>
          </p:cNvPr>
          <p:cNvSpPr txBox="1"/>
          <p:nvPr/>
        </p:nvSpPr>
        <p:spPr>
          <a:xfrm>
            <a:off x="1461353" y="891767"/>
            <a:ext cx="4403872" cy="204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Stochastic Model used for predicting outcomes with random variance over time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Time Series Analysis is stochastic process that varies over time at fixed intervals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Most basic model for time series is the Linear Regression Model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model selection">
            <a:hlinkClick r:id="" action="ppaction://media"/>
            <a:extLst>
              <a:ext uri="{FF2B5EF4-FFF2-40B4-BE49-F238E27FC236}">
                <a16:creationId xmlns:a16="http://schemas.microsoft.com/office/drawing/2014/main" id="{01225013-4A11-5392-D200-0D706DA91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862" y="6081154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02D8EF-A097-7D8B-15FB-1D2F1D1D6A10}"/>
              </a:ext>
            </a:extLst>
          </p:cNvPr>
          <p:cNvSpPr txBox="1"/>
          <p:nvPr/>
        </p:nvSpPr>
        <p:spPr>
          <a:xfrm>
            <a:off x="5984434" y="912813"/>
            <a:ext cx="5681081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Random Forest Model makes multiple different decision trees, takes the average, and makes prediction using best tree in the forest. </a:t>
            </a:r>
          </a:p>
          <a:p>
            <a:pPr marL="34290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Compare accuracy and find best fit model to predict weekly sales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87520"/>
      </p:ext>
    </p:extLst>
  </p:cSld>
  <p:clrMapOvr>
    <a:masterClrMapping/>
  </p:clrMapOvr>
  <p:transition spd="slow" advClick="0" advTm="7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AECB2-828F-7EB8-0FF3-D9857EB4A836}"/>
              </a:ext>
            </a:extLst>
          </p:cNvPr>
          <p:cNvSpPr txBox="1"/>
          <p:nvPr/>
        </p:nvSpPr>
        <p:spPr>
          <a:xfrm>
            <a:off x="4224338" y="-176516"/>
            <a:ext cx="445928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VARIABLE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F9CBE-BBC1-1986-4FA7-FE08AC7A8E84}"/>
                  </a:ext>
                </a:extLst>
              </p:cNvPr>
              <p:cNvSpPr txBox="1"/>
              <p:nvPr/>
            </p:nvSpPr>
            <p:spPr>
              <a:xfrm>
                <a:off x="1141412" y="1125538"/>
                <a:ext cx="4470400" cy="56391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</a:rPr>
                  <a:t>Correlation Matrix tests level of significance between two variables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</a:rPr>
                  <a:t>Ranges from -1 to 1, with 1 being highly significant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</a:rPr>
                  <a:t>Calculated using Pearson’s Correlation Coefficient: </a:t>
                </a:r>
              </a:p>
              <a:p>
                <a:pPr marL="1143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9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900" dirty="0">
                  <a:solidFill>
                    <a:schemeClr val="bg1"/>
                  </a:solidFill>
                  <a:effectLst/>
                </a:endParaRP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  <a:effectLst/>
                  </a:rPr>
                  <a:t>From heatmap produced in Python:</a:t>
                </a:r>
              </a:p>
              <a:p>
                <a:pPr marL="1257300" lvl="2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</a:rPr>
                  <a:t>Strongest correlation with weekly sales is Size and Department</a:t>
                </a:r>
              </a:p>
              <a:p>
                <a:pPr marL="1257300" lvl="2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  <a:effectLst/>
                  </a:rPr>
                  <a:t>Negative </a:t>
                </a:r>
                <a:r>
                  <a:rPr lang="en-US" sz="1900" dirty="0">
                    <a:solidFill>
                      <a:schemeClr val="bg1"/>
                    </a:solidFill>
                  </a:rPr>
                  <a:t>correlation with Temperature, Fuel Price, Store, CPI, Unemployment, Year, and Day</a:t>
                </a:r>
              </a:p>
              <a:p>
                <a:pPr marL="1257300" lvl="2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bg1"/>
                    </a:solidFill>
                    <a:effectLst/>
                  </a:rPr>
                  <a:t>Use variables that have positive correlation with weekly sales</a:t>
                </a:r>
              </a:p>
              <a:p>
                <a:pPr marL="742950" lvl="1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endParaRPr lang="en-US" sz="1400" dirty="0">
                  <a:effectLst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F9CBE-BBC1-1986-4FA7-FE08AC7A8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1125538"/>
                <a:ext cx="4470400" cy="5639156"/>
              </a:xfrm>
              <a:prstGeom prst="rect">
                <a:avLst/>
              </a:prstGeom>
              <a:blipFill>
                <a:blip r:embed="rId6"/>
                <a:stretch>
                  <a:fillRect t="-1622" r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olorful squares with whit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14D94E99-C8C3-07EA-2A87-D1BD8705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526308"/>
            <a:ext cx="5842913" cy="35203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1F0B94-E2DD-3373-6914-F3F83162B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9119" y="5867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2329"/>
      </p:ext>
    </p:extLst>
  </p:cSld>
  <p:clrMapOvr>
    <a:masterClrMapping/>
  </p:clrMapOvr>
  <p:transition spd="slow" advClick="0" advTm="49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1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A24160-387C-DCE4-2115-F778835C9464}"/>
              </a:ext>
            </a:extLst>
          </p:cNvPr>
          <p:cNvSpPr txBox="1"/>
          <p:nvPr/>
        </p:nvSpPr>
        <p:spPr>
          <a:xfrm>
            <a:off x="-884063" y="-19355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LINEAR REGRESSION MODEL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5FECF6-861D-2253-45D0-3A8EC928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8" r="5" b="5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93AC3B-1AA9-CB7C-3D77-E3D5DC76B57A}"/>
                  </a:ext>
                </a:extLst>
              </p:cNvPr>
              <p:cNvSpPr txBox="1"/>
              <p:nvPr/>
            </p:nvSpPr>
            <p:spPr>
              <a:xfrm>
                <a:off x="5924203" y="1311554"/>
                <a:ext cx="5274912" cy="49924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Equation for multiple linear regression model:</a:t>
                </a:r>
              </a:p>
              <a:p>
                <a:pPr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</a:pPr>
                <a:r>
                  <a:rPr lang="en-US" sz="2000" dirty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</a:rPr>
                  <a:t> 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Target variable (response variable) is Weekly Sales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Predictor variables: Size, Department, Holiday, Week of Year, Mark Down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Analysis of Variance (ANOVA) run to determine coefficient of determination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ANOVA used to analyze predictor variables level of significance with target variable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Coefficient of determination (R-squared) very low</a:t>
                </a:r>
              </a:p>
              <a:p>
                <a:pPr marL="342900" indent="-228600" defTabSz="914400">
                  <a:lnSpc>
                    <a:spcPct val="11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Model is not a good fit to predict Weekly Sales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93AC3B-1AA9-CB7C-3D77-E3D5DC76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03" y="1311554"/>
                <a:ext cx="5274912" cy="4992410"/>
              </a:xfrm>
              <a:prstGeom prst="rect">
                <a:avLst/>
              </a:prstGeom>
              <a:blipFill>
                <a:blip r:embed="rId7"/>
                <a:stretch>
                  <a:fillRect l="-578" t="-8059" r="-2081" b="-8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B5910E-0E67-E2E3-1F55-A14B60593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8462" y="60030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42811"/>
      </p:ext>
    </p:extLst>
  </p:cSld>
  <p:clrMapOvr>
    <a:masterClrMapping/>
  </p:clrMapOvr>
  <p:transition spd="slow" advClick="0" advTm="5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D614C-7973-9203-1DEB-0733AD777A0A}"/>
              </a:ext>
            </a:extLst>
          </p:cNvPr>
          <p:cNvSpPr txBox="1"/>
          <p:nvPr/>
        </p:nvSpPr>
        <p:spPr>
          <a:xfrm>
            <a:off x="2284491" y="353085"/>
            <a:ext cx="762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TUNING LINEAR REGRESSION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1E58A-75E6-0FA8-6429-50FEA1C6CCEE}"/>
              </a:ext>
            </a:extLst>
          </p:cNvPr>
          <p:cNvSpPr txBox="1"/>
          <p:nvPr/>
        </p:nvSpPr>
        <p:spPr>
          <a:xfrm>
            <a:off x="6592862" y="1699157"/>
            <a:ext cx="46444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Variable selection technique known as Backwards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 linear regression model using all predictor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 predictor variables with probability under assumption of no effect (p-value) greater than level of significance one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Rerun model after each variable removed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When all predictors greater than level of significance removed, compare coefficient of determination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876916-B0D2-ED5C-96C8-C5544812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78" y="1750475"/>
            <a:ext cx="4458322" cy="3982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876764-C0E5-3BA4-1B46-346981B2B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068" y="59616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6597"/>
      </p:ext>
    </p:extLst>
  </p:cSld>
  <p:clrMapOvr>
    <a:masterClrMapping/>
  </p:clrMapOvr>
  <p:transition spd="slow" advClick="0" advTm="7233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8517</TotalTime>
  <Words>928</Words>
  <Application>Microsoft Office PowerPoint</Application>
  <PresentationFormat>Widescreen</PresentationFormat>
  <Paragraphs>126</Paragraphs>
  <Slides>15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Cambria Math</vt:lpstr>
      <vt:lpstr>Times New Roman</vt:lpstr>
      <vt:lpstr>Tw Cen MT</vt:lpstr>
      <vt:lpstr>Circuit</vt:lpstr>
      <vt:lpstr>Sales forecasting Walmart sales a time series analysis</vt:lpstr>
      <vt:lpstr>WALMART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Hadginikitas</dc:creator>
  <cp:lastModifiedBy>Ryan Hadginikitas</cp:lastModifiedBy>
  <cp:revision>1</cp:revision>
  <dcterms:created xsi:type="dcterms:W3CDTF">2024-08-15T01:54:35Z</dcterms:created>
  <dcterms:modified xsi:type="dcterms:W3CDTF">2024-08-24T16:48:38Z</dcterms:modified>
</cp:coreProperties>
</file>